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DM Sans" panose="020B0604020202020204" charset="0"/>
      <p:regular r:id="rId15"/>
    </p:embeddedFont>
    <p:embeddedFont>
      <p:font typeface="Libre Franklin Bold" panose="020B0604020202020204" charset="0"/>
      <p:regular r:id="rId16"/>
    </p:embeddedFont>
    <p:embeddedFont>
      <p:font typeface="Libre Franklin Light" panose="020B0604020202020204" charset="0"/>
      <p:regular r:id="rId17"/>
    </p:embeddedFont>
    <p:embeddedFont>
      <p:font typeface="Calibri" panose="020F0502020204030204" pitchFamily="34" charset="0"/>
      <p:regular r:id="rId18"/>
      <p:bold r:id="rId19"/>
      <p:italic r:id="rId20"/>
      <p:boldItalic r:id="rId21"/>
    </p:embeddedFont>
    <p:embeddedFont>
      <p:font typeface="DM Sans Bold" panose="020B0604020202020204" charset="0"/>
      <p:regular r:id="rId22"/>
    </p:embeddedFont>
    <p:embeddedFont>
      <p:font typeface="Arimo"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413144" y="2424080"/>
            <a:ext cx="7846156" cy="7051733"/>
          </a:xfrm>
          <a:prstGeom prst="rect">
            <a:avLst/>
          </a:prstGeom>
        </p:spPr>
      </p:pic>
      <p:pic>
        <p:nvPicPr>
          <p:cNvPr id="3" name="Picture 3"/>
          <p:cNvPicPr>
            <a:picLocks noChangeAspect="1"/>
          </p:cNvPicPr>
          <p:nvPr/>
        </p:nvPicPr>
        <p:blipFill>
          <a:blip r:embed="rId3"/>
          <a:srcRect b="1579"/>
          <a:stretch>
            <a:fillRect/>
          </a:stretch>
        </p:blipFill>
        <p:spPr>
          <a:xfrm>
            <a:off x="3432276" y="-14836"/>
            <a:ext cx="8718373" cy="2239544"/>
          </a:xfrm>
          <a:prstGeom prst="rect">
            <a:avLst/>
          </a:prstGeom>
        </p:spPr>
      </p:pic>
      <p:grpSp>
        <p:nvGrpSpPr>
          <p:cNvPr id="4" name="Group 4"/>
          <p:cNvGrpSpPr/>
          <p:nvPr/>
        </p:nvGrpSpPr>
        <p:grpSpPr>
          <a:xfrm>
            <a:off x="1028700" y="1028700"/>
            <a:ext cx="1572441" cy="547539"/>
            <a:chOff x="0" y="0"/>
            <a:chExt cx="2096588" cy="730051"/>
          </a:xfrm>
        </p:grpSpPr>
        <p:sp>
          <p:nvSpPr>
            <p:cNvPr id="5" name="TextBox 5"/>
            <p:cNvSpPr txBox="1"/>
            <p:nvPr/>
          </p:nvSpPr>
          <p:spPr>
            <a:xfrm>
              <a:off x="0" y="-38100"/>
              <a:ext cx="2096588" cy="352212"/>
            </a:xfrm>
            <a:prstGeom prst="rect">
              <a:avLst/>
            </a:prstGeom>
          </p:spPr>
          <p:txBody>
            <a:bodyPr lIns="0" tIns="0" rIns="0" bIns="0" rtlCol="0" anchor="t">
              <a:spAutoFit/>
            </a:bodyPr>
            <a:lstStyle/>
            <a:p>
              <a:pPr algn="just">
                <a:lnSpc>
                  <a:spcPts val="2240"/>
                </a:lnSpc>
              </a:pPr>
              <a:r>
                <a:rPr lang="en-US" sz="1600" spc="80" dirty="0">
                  <a:solidFill>
                    <a:srgbClr val="FF66C4"/>
                  </a:solidFill>
                  <a:latin typeface="DM Sans Bold"/>
                </a:rPr>
                <a:t>YEAR</a:t>
              </a:r>
            </a:p>
          </p:txBody>
        </p:sp>
        <p:sp>
          <p:nvSpPr>
            <p:cNvPr id="6" name="TextBox 6"/>
            <p:cNvSpPr txBox="1"/>
            <p:nvPr/>
          </p:nvSpPr>
          <p:spPr>
            <a:xfrm>
              <a:off x="0" y="377840"/>
              <a:ext cx="2096588" cy="352212"/>
            </a:xfrm>
            <a:prstGeom prst="rect">
              <a:avLst/>
            </a:prstGeom>
          </p:spPr>
          <p:txBody>
            <a:bodyPr lIns="0" tIns="0" rIns="0" bIns="0" rtlCol="0" anchor="t">
              <a:spAutoFit/>
            </a:bodyPr>
            <a:lstStyle/>
            <a:p>
              <a:pPr algn="just">
                <a:lnSpc>
                  <a:spcPts val="2240"/>
                </a:lnSpc>
              </a:pPr>
              <a:r>
                <a:rPr lang="en-US" sz="1600">
                  <a:solidFill>
                    <a:srgbClr val="000000"/>
                  </a:solidFill>
                  <a:latin typeface="DM Sans"/>
                </a:rPr>
                <a:t>2022-23</a:t>
              </a:r>
            </a:p>
          </p:txBody>
        </p:sp>
      </p:grpSp>
      <p:grpSp>
        <p:nvGrpSpPr>
          <p:cNvPr id="7" name="Group 7"/>
          <p:cNvGrpSpPr/>
          <p:nvPr/>
        </p:nvGrpSpPr>
        <p:grpSpPr>
          <a:xfrm>
            <a:off x="1028700" y="3779023"/>
            <a:ext cx="8115300" cy="3883199"/>
            <a:chOff x="0" y="219075"/>
            <a:chExt cx="10820400" cy="5177598"/>
          </a:xfrm>
        </p:grpSpPr>
        <p:sp>
          <p:nvSpPr>
            <p:cNvPr id="8" name="TextBox 8"/>
            <p:cNvSpPr txBox="1"/>
            <p:nvPr/>
          </p:nvSpPr>
          <p:spPr>
            <a:xfrm>
              <a:off x="0" y="3293533"/>
              <a:ext cx="10820400" cy="2103140"/>
            </a:xfrm>
            <a:prstGeom prst="rect">
              <a:avLst/>
            </a:prstGeom>
          </p:spPr>
          <p:txBody>
            <a:bodyPr lIns="0" tIns="0" rIns="0" bIns="0" rtlCol="0" anchor="t">
              <a:spAutoFit/>
            </a:bodyPr>
            <a:lstStyle/>
            <a:p>
              <a:pPr>
                <a:lnSpc>
                  <a:spcPts val="4050"/>
                </a:lnSpc>
              </a:pPr>
              <a:endParaRPr dirty="0"/>
            </a:p>
            <a:p>
              <a:pPr>
                <a:lnSpc>
                  <a:spcPts val="4050"/>
                </a:lnSpc>
              </a:pPr>
              <a:r>
                <a:rPr lang="en-US" sz="2700" dirty="0">
                  <a:solidFill>
                    <a:srgbClr val="FF66C4"/>
                  </a:solidFill>
                  <a:latin typeface="DM Sans"/>
                </a:rPr>
                <a:t>MENTOR : </a:t>
              </a:r>
              <a:r>
                <a:rPr lang="en-US" sz="2700" dirty="0" smtClean="0">
                  <a:solidFill>
                    <a:srgbClr val="FF66C4"/>
                  </a:solidFill>
                  <a:latin typeface="DM Sans"/>
                </a:rPr>
                <a:t>Krishna Patel</a:t>
              </a:r>
              <a:endParaRPr lang="en-US" sz="2700" dirty="0">
                <a:solidFill>
                  <a:srgbClr val="FF66C4"/>
                </a:solidFill>
                <a:latin typeface="DM Sans"/>
              </a:endParaRPr>
            </a:p>
            <a:p>
              <a:pPr>
                <a:lnSpc>
                  <a:spcPts val="4050"/>
                </a:lnSpc>
              </a:pPr>
              <a:endParaRPr lang="en-US" sz="2700" dirty="0">
                <a:solidFill>
                  <a:srgbClr val="FF66C4"/>
                </a:solidFill>
                <a:latin typeface="DM Sans"/>
              </a:endParaRPr>
            </a:p>
          </p:txBody>
        </p:sp>
        <p:sp>
          <p:nvSpPr>
            <p:cNvPr id="9" name="TextBox 9"/>
            <p:cNvSpPr txBox="1"/>
            <p:nvPr/>
          </p:nvSpPr>
          <p:spPr>
            <a:xfrm>
              <a:off x="0" y="219075"/>
              <a:ext cx="10820400" cy="3087158"/>
            </a:xfrm>
            <a:prstGeom prst="rect">
              <a:avLst/>
            </a:prstGeom>
          </p:spPr>
          <p:txBody>
            <a:bodyPr lIns="0" tIns="0" rIns="0" bIns="0" rtlCol="0" anchor="t">
              <a:spAutoFit/>
            </a:bodyPr>
            <a:lstStyle/>
            <a:p>
              <a:pPr>
                <a:lnSpc>
                  <a:spcPts val="8644"/>
                </a:lnSpc>
              </a:pPr>
              <a:r>
                <a:rPr lang="en-US" sz="9099" spc="-454">
                  <a:solidFill>
                    <a:srgbClr val="000000"/>
                  </a:solidFill>
                  <a:latin typeface="DM Sans Bold"/>
                </a:rPr>
                <a:t>Python mini project </a:t>
              </a:r>
            </a:p>
          </p:txBody>
        </p:sp>
      </p:grpSp>
      <p:grpSp>
        <p:nvGrpSpPr>
          <p:cNvPr id="10" name="Group 10"/>
          <p:cNvGrpSpPr/>
          <p:nvPr/>
        </p:nvGrpSpPr>
        <p:grpSpPr>
          <a:xfrm>
            <a:off x="1028700" y="7969366"/>
            <a:ext cx="4454390" cy="2355734"/>
            <a:chOff x="0" y="0"/>
            <a:chExt cx="5939186" cy="3140978"/>
          </a:xfrm>
        </p:grpSpPr>
        <p:sp>
          <p:nvSpPr>
            <p:cNvPr id="11" name="TextBox 11"/>
            <p:cNvSpPr txBox="1"/>
            <p:nvPr/>
          </p:nvSpPr>
          <p:spPr>
            <a:xfrm>
              <a:off x="0" y="-66675"/>
              <a:ext cx="5939186" cy="2098675"/>
            </a:xfrm>
            <a:prstGeom prst="rect">
              <a:avLst/>
            </a:prstGeom>
          </p:spPr>
          <p:txBody>
            <a:bodyPr lIns="0" tIns="0" rIns="0" bIns="0" rtlCol="0" anchor="t">
              <a:spAutoFit/>
            </a:bodyPr>
            <a:lstStyle/>
            <a:p>
              <a:pPr>
                <a:lnSpc>
                  <a:spcPts val="4200"/>
                </a:lnSpc>
              </a:pPr>
              <a:r>
                <a:rPr lang="en-US" sz="3000">
                  <a:solidFill>
                    <a:srgbClr val="000000"/>
                  </a:solidFill>
                  <a:latin typeface="Libre Franklin Bold"/>
                </a:rPr>
                <a:t>BY:-</a:t>
              </a:r>
            </a:p>
            <a:p>
              <a:pPr>
                <a:lnSpc>
                  <a:spcPts val="4200"/>
                </a:lnSpc>
              </a:pPr>
              <a:r>
                <a:rPr lang="en-US" sz="3000">
                  <a:solidFill>
                    <a:srgbClr val="000000"/>
                  </a:solidFill>
                  <a:latin typeface="Libre Franklin Bold"/>
                </a:rPr>
                <a:t>SAHIL SHUKLA</a:t>
              </a:r>
            </a:p>
            <a:p>
              <a:pPr>
                <a:lnSpc>
                  <a:spcPts val="4200"/>
                </a:lnSpc>
                <a:spcBef>
                  <a:spcPct val="0"/>
                </a:spcBef>
              </a:pPr>
              <a:r>
                <a:rPr lang="en-US" sz="3000">
                  <a:solidFill>
                    <a:srgbClr val="000000"/>
                  </a:solidFill>
                  <a:latin typeface="Libre Franklin Bold"/>
                </a:rPr>
                <a:t>20DCS123</a:t>
              </a:r>
            </a:p>
          </p:txBody>
        </p:sp>
        <p:sp>
          <p:nvSpPr>
            <p:cNvPr id="12" name="TextBox 12"/>
            <p:cNvSpPr txBox="1"/>
            <p:nvPr/>
          </p:nvSpPr>
          <p:spPr>
            <a:xfrm>
              <a:off x="0" y="2571807"/>
              <a:ext cx="5939186" cy="569172"/>
            </a:xfrm>
            <a:prstGeom prst="rect">
              <a:avLst/>
            </a:prstGeom>
          </p:spPr>
          <p:txBody>
            <a:bodyPr lIns="0" tIns="0" rIns="0" bIns="0" rtlCol="0" anchor="t">
              <a:spAutoFit/>
            </a:bodyPr>
            <a:lstStyle/>
            <a:p>
              <a:pPr>
                <a:lnSpc>
                  <a:spcPts val="3640"/>
                </a:lnSpc>
                <a:spcBef>
                  <a:spcPct val="0"/>
                </a:spcBef>
              </a:pPr>
              <a:endParaRPr/>
            </a:p>
          </p:txBody>
        </p:sp>
      </p:grpSp>
      <p:pic>
        <p:nvPicPr>
          <p:cNvPr id="13" name="Picture 13"/>
          <p:cNvPicPr>
            <a:picLocks noChangeAspect="1"/>
          </p:cNvPicPr>
          <p:nvPr/>
        </p:nvPicPr>
        <p:blipFill>
          <a:blip r:embed="rId4"/>
          <a:srcRect l="8267" r="4125"/>
          <a:stretch>
            <a:fillRect/>
          </a:stretch>
        </p:blipFill>
        <p:spPr>
          <a:xfrm>
            <a:off x="11050288" y="4187258"/>
            <a:ext cx="4571868" cy="1762688"/>
          </a:xfrm>
          <a:prstGeom prst="rect">
            <a:avLst/>
          </a:prstGeom>
        </p:spPr>
      </p:pic>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31275"/>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id="4" name="Group 4"/>
          <p:cNvGrpSpPr/>
          <p:nvPr/>
        </p:nvGrpSpPr>
        <p:grpSpPr>
          <a:xfrm>
            <a:off x="1035664" y="751311"/>
            <a:ext cx="16223636" cy="1467455"/>
            <a:chOff x="0" y="0"/>
            <a:chExt cx="21631514" cy="1956606"/>
          </a:xfrm>
        </p:grpSpPr>
        <p:sp>
          <p:nvSpPr>
            <p:cNvPr id="5" name="TextBox 5"/>
            <p:cNvSpPr txBox="1"/>
            <p:nvPr/>
          </p:nvSpPr>
          <p:spPr>
            <a:xfrm>
              <a:off x="0" y="401914"/>
              <a:ext cx="21631514" cy="1554692"/>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Limitations</a:t>
              </a:r>
            </a:p>
          </p:txBody>
        </p:sp>
        <p:sp>
          <p:nvSpPr>
            <p:cNvPr id="6" name="TextBox 6"/>
            <p:cNvSpPr txBox="1"/>
            <p:nvPr/>
          </p:nvSpPr>
          <p:spPr>
            <a:xfrm>
              <a:off x="0" y="-28575"/>
              <a:ext cx="21631514" cy="364700"/>
            </a:xfrm>
            <a:prstGeom prst="rect">
              <a:avLst/>
            </a:prstGeom>
          </p:spPr>
          <p:txBody>
            <a:bodyPr lIns="0" tIns="0" rIns="0" bIns="0" rtlCol="0" anchor="t">
              <a:spAutoFit/>
            </a:bodyPr>
            <a:lstStyle/>
            <a:p>
              <a:pPr algn="just">
                <a:lnSpc>
                  <a:spcPts val="2380"/>
                </a:lnSpc>
              </a:pPr>
              <a:endParaRPr/>
            </a:p>
          </p:txBody>
        </p:sp>
      </p:grpSp>
      <p:sp>
        <p:nvSpPr>
          <p:cNvPr id="7" name="AutoShape 7"/>
          <p:cNvSpPr/>
          <p:nvPr/>
        </p:nvSpPr>
        <p:spPr>
          <a:xfrm>
            <a:off x="4990845" y="5364783"/>
            <a:ext cx="2639729" cy="477959"/>
          </a:xfrm>
          <a:prstGeom prst="rect">
            <a:avLst/>
          </a:prstGeom>
          <a:solidFill>
            <a:srgbClr val="60EFFF"/>
          </a:solidFill>
        </p:spPr>
      </p:sp>
      <p:sp>
        <p:nvSpPr>
          <p:cNvPr id="8" name="AutoShape 8"/>
          <p:cNvSpPr/>
          <p:nvPr/>
        </p:nvSpPr>
        <p:spPr>
          <a:xfrm>
            <a:off x="7630574" y="5364783"/>
            <a:ext cx="2639729" cy="477959"/>
          </a:xfrm>
          <a:prstGeom prst="rect">
            <a:avLst/>
          </a:prstGeom>
          <a:solidFill>
            <a:srgbClr val="4DD3FF"/>
          </a:solidFill>
        </p:spPr>
      </p:sp>
      <p:sp>
        <p:nvSpPr>
          <p:cNvPr id="9" name="AutoShape 9"/>
          <p:cNvSpPr/>
          <p:nvPr/>
        </p:nvSpPr>
        <p:spPr>
          <a:xfrm>
            <a:off x="10270303" y="5364783"/>
            <a:ext cx="2639729" cy="477959"/>
          </a:xfrm>
          <a:prstGeom prst="rect">
            <a:avLst/>
          </a:prstGeom>
          <a:solidFill>
            <a:srgbClr val="3AB6FF"/>
          </a:solidFill>
        </p:spPr>
      </p:sp>
      <p:grpSp>
        <p:nvGrpSpPr>
          <p:cNvPr id="10" name="Group 10"/>
          <p:cNvGrpSpPr/>
          <p:nvPr/>
        </p:nvGrpSpPr>
        <p:grpSpPr>
          <a:xfrm>
            <a:off x="4806109" y="3333190"/>
            <a:ext cx="3018027" cy="1457176"/>
            <a:chOff x="0" y="0"/>
            <a:chExt cx="4024036" cy="1942902"/>
          </a:xfrm>
        </p:grpSpPr>
        <p:sp>
          <p:nvSpPr>
            <p:cNvPr id="11" name="TextBox 11"/>
            <p:cNvSpPr txBox="1"/>
            <p:nvPr/>
          </p:nvSpPr>
          <p:spPr>
            <a:xfrm>
              <a:off x="0" y="424618"/>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Gestures</a:t>
              </a:r>
            </a:p>
          </p:txBody>
        </p:sp>
        <p:sp>
          <p:nvSpPr>
            <p:cNvPr id="12" name="TextBox 12"/>
            <p:cNvSpPr txBox="1"/>
            <p:nvPr/>
          </p:nvSpPr>
          <p:spPr>
            <a:xfrm>
              <a:off x="0" y="975797"/>
              <a:ext cx="4024036" cy="9671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Only hand gestures are detected for now</a:t>
              </a:r>
            </a:p>
          </p:txBody>
        </p:sp>
        <p:sp>
          <p:nvSpPr>
            <p:cNvPr id="13" name="TextBox 13"/>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01.</a:t>
              </a:r>
            </a:p>
          </p:txBody>
        </p:sp>
      </p:grpSp>
      <p:grpSp>
        <p:nvGrpSpPr>
          <p:cNvPr id="14" name="Group 14"/>
          <p:cNvGrpSpPr/>
          <p:nvPr/>
        </p:nvGrpSpPr>
        <p:grpSpPr>
          <a:xfrm>
            <a:off x="7824136" y="6446596"/>
            <a:ext cx="3018027" cy="1833570"/>
            <a:chOff x="0" y="0"/>
            <a:chExt cx="4024036" cy="2444761"/>
          </a:xfrm>
        </p:grpSpPr>
        <p:sp>
          <p:nvSpPr>
            <p:cNvPr id="15" name="TextBox 15"/>
            <p:cNvSpPr txBox="1"/>
            <p:nvPr/>
          </p:nvSpPr>
          <p:spPr>
            <a:xfrm>
              <a:off x="0" y="431177"/>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Fetures</a:t>
              </a:r>
            </a:p>
          </p:txBody>
        </p:sp>
        <p:sp>
          <p:nvSpPr>
            <p:cNvPr id="16" name="TextBox 16"/>
            <p:cNvSpPr txBox="1"/>
            <p:nvPr/>
          </p:nvSpPr>
          <p:spPr>
            <a:xfrm>
              <a:off x="0" y="982356"/>
              <a:ext cx="4024036" cy="14624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For now, there will be an only volume and brightness control</a:t>
              </a:r>
            </a:p>
          </p:txBody>
        </p:sp>
        <p:sp>
          <p:nvSpPr>
            <p:cNvPr id="17" name="TextBox 17"/>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02.</a:t>
              </a:r>
            </a:p>
          </p:txBody>
        </p:sp>
      </p:grpSp>
      <p:grpSp>
        <p:nvGrpSpPr>
          <p:cNvPr id="18" name="Group 18"/>
          <p:cNvGrpSpPr/>
          <p:nvPr/>
        </p:nvGrpSpPr>
        <p:grpSpPr>
          <a:xfrm>
            <a:off x="10057341" y="2968710"/>
            <a:ext cx="3018027" cy="1821657"/>
            <a:chOff x="0" y="0"/>
            <a:chExt cx="4024036" cy="2428875"/>
          </a:xfrm>
        </p:grpSpPr>
        <p:sp>
          <p:nvSpPr>
            <p:cNvPr id="19" name="TextBox 19"/>
            <p:cNvSpPr txBox="1"/>
            <p:nvPr/>
          </p:nvSpPr>
          <p:spPr>
            <a:xfrm>
              <a:off x="0" y="415292"/>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UI</a:t>
              </a:r>
            </a:p>
          </p:txBody>
        </p:sp>
        <p:sp>
          <p:nvSpPr>
            <p:cNvPr id="20" name="TextBox 20"/>
            <p:cNvSpPr txBox="1"/>
            <p:nvPr/>
          </p:nvSpPr>
          <p:spPr>
            <a:xfrm>
              <a:off x="0" y="966470"/>
              <a:ext cx="4024036" cy="14624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For now, there is no focus on UI its will be just an basic application</a:t>
              </a:r>
            </a:p>
          </p:txBody>
        </p:sp>
        <p:sp>
          <p:nvSpPr>
            <p:cNvPr id="21" name="TextBox 21"/>
            <p:cNvSpPr txBox="1"/>
            <p:nvPr/>
          </p:nvSpPr>
          <p:spPr>
            <a:xfrm>
              <a:off x="1302031" y="-28575"/>
              <a:ext cx="1107719" cy="364700"/>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  03.</a:t>
              </a:r>
            </a:p>
          </p:txBody>
        </p:sp>
      </p:grpSp>
      <p:sp>
        <p:nvSpPr>
          <p:cNvPr id="22" name="AutoShape 22"/>
          <p:cNvSpPr/>
          <p:nvPr/>
        </p:nvSpPr>
        <p:spPr>
          <a:xfrm rot="5400000">
            <a:off x="6096888" y="5119688"/>
            <a:ext cx="380018" cy="0"/>
          </a:xfrm>
          <a:prstGeom prst="line">
            <a:avLst/>
          </a:prstGeom>
          <a:ln w="47625" cap="rnd">
            <a:solidFill>
              <a:srgbClr val="60EFFF"/>
            </a:solidFill>
            <a:prstDash val="solid"/>
            <a:headEnd type="none" w="sm" len="sm"/>
            <a:tailEnd type="none" w="sm" len="sm"/>
          </a:ln>
        </p:spPr>
      </p:sp>
      <p:sp>
        <p:nvSpPr>
          <p:cNvPr id="23" name="AutoShape 23"/>
          <p:cNvSpPr/>
          <p:nvPr/>
        </p:nvSpPr>
        <p:spPr>
          <a:xfrm rot="5400000">
            <a:off x="9119328" y="6008939"/>
            <a:ext cx="380018" cy="0"/>
          </a:xfrm>
          <a:prstGeom prst="line">
            <a:avLst/>
          </a:prstGeom>
          <a:ln w="47625" cap="rnd">
            <a:solidFill>
              <a:srgbClr val="4DD3FF"/>
            </a:solidFill>
            <a:prstDash val="solid"/>
            <a:headEnd type="none" w="sm" len="sm"/>
            <a:tailEnd type="none" w="sm" len="sm"/>
          </a:ln>
        </p:spPr>
      </p:sp>
      <p:sp>
        <p:nvSpPr>
          <p:cNvPr id="24" name="AutoShape 24"/>
          <p:cNvSpPr/>
          <p:nvPr/>
        </p:nvSpPr>
        <p:spPr>
          <a:xfrm rot="5400000">
            <a:off x="11400158" y="5150962"/>
            <a:ext cx="380018" cy="0"/>
          </a:xfrm>
          <a:prstGeom prst="line">
            <a:avLst/>
          </a:prstGeom>
          <a:ln w="47625" cap="rnd">
            <a:solidFill>
              <a:srgbClr val="3AB6FF"/>
            </a:solidFill>
            <a:prstDash val="solid"/>
            <a:headEnd type="none" w="sm" len="sm"/>
            <a:tailEnd type="none" w="sm" len="sm"/>
          </a:ln>
        </p:spPr>
      </p:sp>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id="4" name="Group 4"/>
          <p:cNvGrpSpPr/>
          <p:nvPr/>
        </p:nvGrpSpPr>
        <p:grpSpPr>
          <a:xfrm>
            <a:off x="839551" y="657225"/>
            <a:ext cx="16223636" cy="1467455"/>
            <a:chOff x="0" y="0"/>
            <a:chExt cx="21631514" cy="1956606"/>
          </a:xfrm>
        </p:grpSpPr>
        <p:sp>
          <p:nvSpPr>
            <p:cNvPr id="5" name="TextBox 5"/>
            <p:cNvSpPr txBox="1"/>
            <p:nvPr/>
          </p:nvSpPr>
          <p:spPr>
            <a:xfrm>
              <a:off x="0" y="401914"/>
              <a:ext cx="21631514" cy="1554692"/>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Future Scope</a:t>
              </a:r>
            </a:p>
          </p:txBody>
        </p:sp>
        <p:sp>
          <p:nvSpPr>
            <p:cNvPr id="6" name="TextBox 6"/>
            <p:cNvSpPr txBox="1"/>
            <p:nvPr/>
          </p:nvSpPr>
          <p:spPr>
            <a:xfrm>
              <a:off x="0" y="-28575"/>
              <a:ext cx="21631514" cy="364700"/>
            </a:xfrm>
            <a:prstGeom prst="rect">
              <a:avLst/>
            </a:prstGeom>
          </p:spPr>
          <p:txBody>
            <a:bodyPr lIns="0" tIns="0" rIns="0" bIns="0" rtlCol="0" anchor="t">
              <a:spAutoFit/>
            </a:bodyPr>
            <a:lstStyle/>
            <a:p>
              <a:pPr algn="just">
                <a:lnSpc>
                  <a:spcPts val="2380"/>
                </a:lnSpc>
              </a:pPr>
              <a:endParaRPr/>
            </a:p>
          </p:txBody>
        </p:sp>
      </p:grpSp>
      <p:sp>
        <p:nvSpPr>
          <p:cNvPr id="7" name="AutoShape 7"/>
          <p:cNvSpPr/>
          <p:nvPr/>
        </p:nvSpPr>
        <p:spPr>
          <a:xfrm>
            <a:off x="1224814" y="5364783"/>
            <a:ext cx="2639729" cy="477959"/>
          </a:xfrm>
          <a:prstGeom prst="rect">
            <a:avLst/>
          </a:prstGeom>
          <a:solidFill>
            <a:srgbClr val="60EFFF"/>
          </a:solidFill>
        </p:spPr>
      </p:sp>
      <p:sp>
        <p:nvSpPr>
          <p:cNvPr id="8" name="AutoShape 8"/>
          <p:cNvSpPr/>
          <p:nvPr/>
        </p:nvSpPr>
        <p:spPr>
          <a:xfrm>
            <a:off x="3864542" y="5364783"/>
            <a:ext cx="2639729" cy="477959"/>
          </a:xfrm>
          <a:prstGeom prst="rect">
            <a:avLst/>
          </a:prstGeom>
          <a:solidFill>
            <a:srgbClr val="4DD3FF"/>
          </a:solidFill>
        </p:spPr>
      </p:sp>
      <p:sp>
        <p:nvSpPr>
          <p:cNvPr id="9" name="AutoShape 9"/>
          <p:cNvSpPr/>
          <p:nvPr/>
        </p:nvSpPr>
        <p:spPr>
          <a:xfrm>
            <a:off x="6504271" y="5364783"/>
            <a:ext cx="2639729" cy="477959"/>
          </a:xfrm>
          <a:prstGeom prst="rect">
            <a:avLst/>
          </a:prstGeom>
          <a:solidFill>
            <a:srgbClr val="3AB6FF"/>
          </a:solidFill>
        </p:spPr>
      </p:sp>
      <p:sp>
        <p:nvSpPr>
          <p:cNvPr id="10" name="AutoShape 10"/>
          <p:cNvSpPr/>
          <p:nvPr/>
        </p:nvSpPr>
        <p:spPr>
          <a:xfrm>
            <a:off x="9144000" y="5364783"/>
            <a:ext cx="2639729" cy="477959"/>
          </a:xfrm>
          <a:prstGeom prst="rect">
            <a:avLst/>
          </a:prstGeom>
          <a:solidFill>
            <a:srgbClr val="269AFF"/>
          </a:solidFill>
        </p:spPr>
      </p:sp>
      <p:sp>
        <p:nvSpPr>
          <p:cNvPr id="11" name="AutoShape 11"/>
          <p:cNvSpPr/>
          <p:nvPr/>
        </p:nvSpPr>
        <p:spPr>
          <a:xfrm>
            <a:off x="11783729" y="5364783"/>
            <a:ext cx="2639729" cy="477959"/>
          </a:xfrm>
          <a:prstGeom prst="rect">
            <a:avLst/>
          </a:prstGeom>
          <a:solidFill>
            <a:srgbClr val="137DFF"/>
          </a:solidFill>
        </p:spPr>
      </p:sp>
      <p:sp>
        <p:nvSpPr>
          <p:cNvPr id="12" name="AutoShape 12"/>
          <p:cNvSpPr/>
          <p:nvPr/>
        </p:nvSpPr>
        <p:spPr>
          <a:xfrm>
            <a:off x="14423458" y="5364783"/>
            <a:ext cx="2639729" cy="477959"/>
          </a:xfrm>
          <a:prstGeom prst="rect">
            <a:avLst/>
          </a:prstGeom>
          <a:solidFill>
            <a:srgbClr val="0061FF"/>
          </a:solidFill>
        </p:spPr>
      </p:sp>
      <p:sp>
        <p:nvSpPr>
          <p:cNvPr id="13" name="AutoShape 13"/>
          <p:cNvSpPr/>
          <p:nvPr/>
        </p:nvSpPr>
        <p:spPr>
          <a:xfrm rot="5400000">
            <a:off x="2354669" y="5150962"/>
            <a:ext cx="380018" cy="0"/>
          </a:xfrm>
          <a:prstGeom prst="line">
            <a:avLst/>
          </a:prstGeom>
          <a:ln w="47625" cap="rnd">
            <a:solidFill>
              <a:srgbClr val="60EFFF"/>
            </a:solidFill>
            <a:prstDash val="solid"/>
            <a:headEnd type="none" w="sm" len="sm"/>
            <a:tailEnd type="none" w="sm" len="sm"/>
          </a:ln>
        </p:spPr>
      </p:sp>
      <p:sp>
        <p:nvSpPr>
          <p:cNvPr id="14" name="AutoShape 14"/>
          <p:cNvSpPr/>
          <p:nvPr/>
        </p:nvSpPr>
        <p:spPr>
          <a:xfrm rot="5400000">
            <a:off x="5018211" y="6008939"/>
            <a:ext cx="380018" cy="0"/>
          </a:xfrm>
          <a:prstGeom prst="line">
            <a:avLst/>
          </a:prstGeom>
          <a:ln w="47625" cap="rnd">
            <a:solidFill>
              <a:srgbClr val="4DD3FF"/>
            </a:solidFill>
            <a:prstDash val="solid"/>
            <a:headEnd type="none" w="sm" len="sm"/>
            <a:tailEnd type="none" w="sm" len="sm"/>
          </a:ln>
        </p:spPr>
      </p:sp>
      <p:sp>
        <p:nvSpPr>
          <p:cNvPr id="15" name="AutoShape 15"/>
          <p:cNvSpPr/>
          <p:nvPr/>
        </p:nvSpPr>
        <p:spPr>
          <a:xfrm rot="5400000">
            <a:off x="7657939" y="5150962"/>
            <a:ext cx="380018" cy="0"/>
          </a:xfrm>
          <a:prstGeom prst="line">
            <a:avLst/>
          </a:prstGeom>
          <a:ln w="47625" cap="rnd">
            <a:solidFill>
              <a:srgbClr val="3AB6FF"/>
            </a:solidFill>
            <a:prstDash val="solid"/>
            <a:headEnd type="none" w="sm" len="sm"/>
            <a:tailEnd type="none" w="sm" len="sm"/>
          </a:ln>
        </p:spPr>
      </p:sp>
      <p:sp>
        <p:nvSpPr>
          <p:cNvPr id="16" name="AutoShape 16"/>
          <p:cNvSpPr/>
          <p:nvPr/>
        </p:nvSpPr>
        <p:spPr>
          <a:xfrm rot="5400000">
            <a:off x="10273856" y="6008939"/>
            <a:ext cx="380018" cy="0"/>
          </a:xfrm>
          <a:prstGeom prst="line">
            <a:avLst/>
          </a:prstGeom>
          <a:ln w="47625" cap="rnd">
            <a:solidFill>
              <a:srgbClr val="2C92D5"/>
            </a:solidFill>
            <a:prstDash val="solid"/>
            <a:headEnd type="none" w="sm" len="sm"/>
            <a:tailEnd type="none" w="sm" len="sm"/>
          </a:ln>
        </p:spPr>
      </p:sp>
      <p:sp>
        <p:nvSpPr>
          <p:cNvPr id="17" name="AutoShape 17"/>
          <p:cNvSpPr/>
          <p:nvPr/>
        </p:nvSpPr>
        <p:spPr>
          <a:xfrm rot="5400000">
            <a:off x="12913584" y="5150962"/>
            <a:ext cx="380018" cy="0"/>
          </a:xfrm>
          <a:prstGeom prst="line">
            <a:avLst/>
          </a:prstGeom>
          <a:ln w="47625" cap="rnd">
            <a:solidFill>
              <a:srgbClr val="137DFF"/>
            </a:solidFill>
            <a:prstDash val="solid"/>
            <a:headEnd type="none" w="sm" len="sm"/>
            <a:tailEnd type="none" w="sm" len="sm"/>
          </a:ln>
        </p:spPr>
      </p:sp>
      <p:sp>
        <p:nvSpPr>
          <p:cNvPr id="18" name="AutoShape 18"/>
          <p:cNvSpPr/>
          <p:nvPr/>
        </p:nvSpPr>
        <p:spPr>
          <a:xfrm rot="5400000">
            <a:off x="15529501" y="6008939"/>
            <a:ext cx="380018" cy="0"/>
          </a:xfrm>
          <a:prstGeom prst="line">
            <a:avLst/>
          </a:prstGeom>
          <a:ln w="47625" cap="rnd">
            <a:solidFill>
              <a:srgbClr val="0061FF"/>
            </a:solidFill>
            <a:prstDash val="solid"/>
            <a:headEnd type="none" w="sm" len="sm"/>
            <a:tailEnd type="none" w="sm" len="sm"/>
          </a:ln>
        </p:spPr>
      </p:sp>
      <p:grpSp>
        <p:nvGrpSpPr>
          <p:cNvPr id="19" name="Group 19"/>
          <p:cNvGrpSpPr/>
          <p:nvPr/>
        </p:nvGrpSpPr>
        <p:grpSpPr>
          <a:xfrm>
            <a:off x="1224814" y="3053367"/>
            <a:ext cx="3018027" cy="1457176"/>
            <a:chOff x="0" y="0"/>
            <a:chExt cx="4024036" cy="1942902"/>
          </a:xfrm>
        </p:grpSpPr>
        <p:sp>
          <p:nvSpPr>
            <p:cNvPr id="20" name="TextBox 20"/>
            <p:cNvSpPr txBox="1"/>
            <p:nvPr/>
          </p:nvSpPr>
          <p:spPr>
            <a:xfrm>
              <a:off x="0" y="424618"/>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More Gestures</a:t>
              </a:r>
            </a:p>
          </p:txBody>
        </p:sp>
        <p:sp>
          <p:nvSpPr>
            <p:cNvPr id="21" name="TextBox 21"/>
            <p:cNvSpPr txBox="1"/>
            <p:nvPr/>
          </p:nvSpPr>
          <p:spPr>
            <a:xfrm>
              <a:off x="0" y="975797"/>
              <a:ext cx="4024036" cy="9671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To add more gestures track elements.</a:t>
              </a:r>
            </a:p>
          </p:txBody>
        </p:sp>
        <p:sp>
          <p:nvSpPr>
            <p:cNvPr id="22" name="TextBox 22"/>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01.</a:t>
              </a:r>
            </a:p>
          </p:txBody>
        </p:sp>
      </p:grpSp>
      <p:grpSp>
        <p:nvGrpSpPr>
          <p:cNvPr id="23" name="Group 23"/>
          <p:cNvGrpSpPr/>
          <p:nvPr/>
        </p:nvGrpSpPr>
        <p:grpSpPr>
          <a:xfrm>
            <a:off x="3675393" y="6437071"/>
            <a:ext cx="3018027" cy="1462095"/>
            <a:chOff x="0" y="0"/>
            <a:chExt cx="4024036" cy="1949461"/>
          </a:xfrm>
        </p:grpSpPr>
        <p:sp>
          <p:nvSpPr>
            <p:cNvPr id="24" name="TextBox 24"/>
            <p:cNvSpPr txBox="1"/>
            <p:nvPr/>
          </p:nvSpPr>
          <p:spPr>
            <a:xfrm>
              <a:off x="0" y="431177"/>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Features</a:t>
              </a:r>
            </a:p>
          </p:txBody>
        </p:sp>
        <p:sp>
          <p:nvSpPr>
            <p:cNvPr id="25" name="TextBox 25"/>
            <p:cNvSpPr txBox="1"/>
            <p:nvPr/>
          </p:nvSpPr>
          <p:spPr>
            <a:xfrm>
              <a:off x="0" y="982356"/>
              <a:ext cx="4024036" cy="9671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To add more features than volume control </a:t>
              </a:r>
            </a:p>
          </p:txBody>
        </p:sp>
        <p:sp>
          <p:nvSpPr>
            <p:cNvPr id="26" name="TextBox 26"/>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02.</a:t>
              </a:r>
            </a:p>
          </p:txBody>
        </p:sp>
      </p:grpSp>
      <p:grpSp>
        <p:nvGrpSpPr>
          <p:cNvPr id="27" name="Group 27"/>
          <p:cNvGrpSpPr/>
          <p:nvPr/>
        </p:nvGrpSpPr>
        <p:grpSpPr>
          <a:xfrm>
            <a:off x="6338935" y="2867630"/>
            <a:ext cx="3018027" cy="1828651"/>
            <a:chOff x="0" y="0"/>
            <a:chExt cx="4024036" cy="2438202"/>
          </a:xfrm>
        </p:grpSpPr>
        <p:sp>
          <p:nvSpPr>
            <p:cNvPr id="28" name="TextBox 28"/>
            <p:cNvSpPr txBox="1"/>
            <p:nvPr/>
          </p:nvSpPr>
          <p:spPr>
            <a:xfrm>
              <a:off x="0" y="424618"/>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Ui</a:t>
              </a:r>
            </a:p>
          </p:txBody>
        </p:sp>
        <p:sp>
          <p:nvSpPr>
            <p:cNvPr id="29" name="TextBox 29"/>
            <p:cNvSpPr txBox="1"/>
            <p:nvPr/>
          </p:nvSpPr>
          <p:spPr>
            <a:xfrm>
              <a:off x="0" y="975797"/>
              <a:ext cx="4024036" cy="14624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To make an interactive and user friendly UI for application.</a:t>
              </a:r>
            </a:p>
          </p:txBody>
        </p:sp>
        <p:sp>
          <p:nvSpPr>
            <p:cNvPr id="30" name="TextBox 30"/>
            <p:cNvSpPr txBox="1"/>
            <p:nvPr/>
          </p:nvSpPr>
          <p:spPr>
            <a:xfrm>
              <a:off x="1302031"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03.</a:t>
              </a:r>
            </a:p>
          </p:txBody>
        </p:sp>
      </p:grpSp>
      <p:grpSp>
        <p:nvGrpSpPr>
          <p:cNvPr id="31" name="Group 31"/>
          <p:cNvGrpSpPr/>
          <p:nvPr/>
        </p:nvGrpSpPr>
        <p:grpSpPr>
          <a:xfrm>
            <a:off x="9010650" y="6437071"/>
            <a:ext cx="3018027" cy="1452570"/>
            <a:chOff x="0" y="0"/>
            <a:chExt cx="4024036" cy="1936761"/>
          </a:xfrm>
        </p:grpSpPr>
        <p:sp>
          <p:nvSpPr>
            <p:cNvPr id="32" name="TextBox 32"/>
            <p:cNvSpPr txBox="1"/>
            <p:nvPr/>
          </p:nvSpPr>
          <p:spPr>
            <a:xfrm>
              <a:off x="0" y="418477"/>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Security</a:t>
              </a:r>
            </a:p>
          </p:txBody>
        </p:sp>
        <p:sp>
          <p:nvSpPr>
            <p:cNvPr id="33" name="TextBox 33"/>
            <p:cNvSpPr txBox="1"/>
            <p:nvPr/>
          </p:nvSpPr>
          <p:spPr>
            <a:xfrm>
              <a:off x="0" y="969656"/>
              <a:ext cx="4024036" cy="9671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To built more secure system.</a:t>
              </a:r>
            </a:p>
          </p:txBody>
        </p:sp>
        <p:sp>
          <p:nvSpPr>
            <p:cNvPr id="34" name="TextBox 34"/>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04.</a:t>
              </a:r>
            </a:p>
          </p:txBody>
        </p:sp>
      </p:grpSp>
      <p:grpSp>
        <p:nvGrpSpPr>
          <p:cNvPr id="35" name="Group 35"/>
          <p:cNvGrpSpPr/>
          <p:nvPr/>
        </p:nvGrpSpPr>
        <p:grpSpPr>
          <a:xfrm>
            <a:off x="14241273" y="6437071"/>
            <a:ext cx="3018027" cy="1445576"/>
            <a:chOff x="0" y="0"/>
            <a:chExt cx="4024036" cy="1927434"/>
          </a:xfrm>
        </p:grpSpPr>
        <p:sp>
          <p:nvSpPr>
            <p:cNvPr id="36" name="TextBox 36"/>
            <p:cNvSpPr txBox="1"/>
            <p:nvPr/>
          </p:nvSpPr>
          <p:spPr>
            <a:xfrm>
              <a:off x="0" y="409150"/>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Scale Up</a:t>
              </a:r>
            </a:p>
          </p:txBody>
        </p:sp>
        <p:sp>
          <p:nvSpPr>
            <p:cNvPr id="37" name="TextBox 37"/>
            <p:cNvSpPr txBox="1"/>
            <p:nvPr/>
          </p:nvSpPr>
          <p:spPr>
            <a:xfrm>
              <a:off x="0" y="960329"/>
              <a:ext cx="4024036" cy="9671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To scale up the product to larger extent.</a:t>
              </a:r>
            </a:p>
          </p:txBody>
        </p:sp>
        <p:sp>
          <p:nvSpPr>
            <p:cNvPr id="38" name="TextBox 38"/>
            <p:cNvSpPr txBox="1"/>
            <p:nvPr/>
          </p:nvSpPr>
          <p:spPr>
            <a:xfrm>
              <a:off x="1458159" y="-28575"/>
              <a:ext cx="1107719" cy="364700"/>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05.</a:t>
              </a:r>
            </a:p>
          </p:txBody>
        </p:sp>
      </p:grpSp>
      <p:grpSp>
        <p:nvGrpSpPr>
          <p:cNvPr id="39" name="Group 39"/>
          <p:cNvGrpSpPr/>
          <p:nvPr/>
        </p:nvGrpSpPr>
        <p:grpSpPr>
          <a:xfrm>
            <a:off x="11570767" y="2872236"/>
            <a:ext cx="3018027" cy="1452570"/>
            <a:chOff x="0" y="0"/>
            <a:chExt cx="4024036" cy="1936761"/>
          </a:xfrm>
        </p:grpSpPr>
        <p:sp>
          <p:nvSpPr>
            <p:cNvPr id="40" name="TextBox 40"/>
            <p:cNvSpPr txBox="1"/>
            <p:nvPr/>
          </p:nvSpPr>
          <p:spPr>
            <a:xfrm>
              <a:off x="0" y="418477"/>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Subscription</a:t>
              </a:r>
            </a:p>
          </p:txBody>
        </p:sp>
        <p:sp>
          <p:nvSpPr>
            <p:cNvPr id="41" name="TextBox 41"/>
            <p:cNvSpPr txBox="1"/>
            <p:nvPr/>
          </p:nvSpPr>
          <p:spPr>
            <a:xfrm>
              <a:off x="0" y="969656"/>
              <a:ext cx="4024036" cy="9671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To add a Subscription model.</a:t>
              </a:r>
            </a:p>
          </p:txBody>
        </p:sp>
        <p:sp>
          <p:nvSpPr>
            <p:cNvPr id="42" name="TextBox 42"/>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04.</a:t>
              </a:r>
            </a:p>
          </p:txBody>
        </p:sp>
      </p:grpSp>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000"/>
                                        <p:tgtEl>
                                          <p:spTgt spid="23"/>
                                        </p:tgtEl>
                                      </p:cBhvr>
                                    </p:animEffect>
                                    <p:anim calcmode="lin" valueType="num">
                                      <p:cBhvr>
                                        <p:cTn id="83" dur="1000" fill="hold"/>
                                        <p:tgtEl>
                                          <p:spTgt spid="23"/>
                                        </p:tgtEl>
                                        <p:attrNameLst>
                                          <p:attrName>ppt_x</p:attrName>
                                        </p:attrNameLst>
                                      </p:cBhvr>
                                      <p:tavLst>
                                        <p:tav tm="0">
                                          <p:val>
                                            <p:strVal val="#ppt_x"/>
                                          </p:val>
                                        </p:tav>
                                        <p:tav tm="100000">
                                          <p:val>
                                            <p:strVal val="#ppt_x"/>
                                          </p:val>
                                        </p:tav>
                                      </p:tavLst>
                                    </p:anim>
                                    <p:anim calcmode="lin" valueType="num">
                                      <p:cBhvr>
                                        <p:cTn id="84" dur="1000" fill="hold"/>
                                        <p:tgtEl>
                                          <p:spTgt spid="2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1000"/>
                                        <p:tgtEl>
                                          <p:spTgt spid="27"/>
                                        </p:tgtEl>
                                      </p:cBhvr>
                                    </p:animEffect>
                                    <p:anim calcmode="lin" valueType="num">
                                      <p:cBhvr>
                                        <p:cTn id="88" dur="1000" fill="hold"/>
                                        <p:tgtEl>
                                          <p:spTgt spid="27"/>
                                        </p:tgtEl>
                                        <p:attrNameLst>
                                          <p:attrName>ppt_x</p:attrName>
                                        </p:attrNameLst>
                                      </p:cBhvr>
                                      <p:tavLst>
                                        <p:tav tm="0">
                                          <p:val>
                                            <p:strVal val="#ppt_x"/>
                                          </p:val>
                                        </p:tav>
                                        <p:tav tm="100000">
                                          <p:val>
                                            <p:strVal val="#ppt_x"/>
                                          </p:val>
                                        </p:tav>
                                      </p:tavLst>
                                    </p:anim>
                                    <p:anim calcmode="lin" valueType="num">
                                      <p:cBhvr>
                                        <p:cTn id="89" dur="1000" fill="hold"/>
                                        <p:tgtEl>
                                          <p:spTgt spid="27"/>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1000"/>
                                        <p:tgtEl>
                                          <p:spTgt spid="31"/>
                                        </p:tgtEl>
                                      </p:cBhvr>
                                    </p:animEffect>
                                    <p:anim calcmode="lin" valueType="num">
                                      <p:cBhvr>
                                        <p:cTn id="93" dur="1000" fill="hold"/>
                                        <p:tgtEl>
                                          <p:spTgt spid="31"/>
                                        </p:tgtEl>
                                        <p:attrNameLst>
                                          <p:attrName>ppt_x</p:attrName>
                                        </p:attrNameLst>
                                      </p:cBhvr>
                                      <p:tavLst>
                                        <p:tav tm="0">
                                          <p:val>
                                            <p:strVal val="#ppt_x"/>
                                          </p:val>
                                        </p:tav>
                                        <p:tav tm="100000">
                                          <p:val>
                                            <p:strVal val="#ppt_x"/>
                                          </p:val>
                                        </p:tav>
                                      </p:tavLst>
                                    </p:anim>
                                    <p:anim calcmode="lin" valueType="num">
                                      <p:cBhvr>
                                        <p:cTn id="94" dur="1000" fill="hold"/>
                                        <p:tgtEl>
                                          <p:spTgt spid="31"/>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1000"/>
                                        <p:tgtEl>
                                          <p:spTgt spid="35"/>
                                        </p:tgtEl>
                                      </p:cBhvr>
                                    </p:animEffect>
                                    <p:anim calcmode="lin" valueType="num">
                                      <p:cBhvr>
                                        <p:cTn id="98" dur="1000" fill="hold"/>
                                        <p:tgtEl>
                                          <p:spTgt spid="35"/>
                                        </p:tgtEl>
                                        <p:attrNameLst>
                                          <p:attrName>ppt_x</p:attrName>
                                        </p:attrNameLst>
                                      </p:cBhvr>
                                      <p:tavLst>
                                        <p:tav tm="0">
                                          <p:val>
                                            <p:strVal val="#ppt_x"/>
                                          </p:val>
                                        </p:tav>
                                        <p:tav tm="100000">
                                          <p:val>
                                            <p:strVal val="#ppt_x"/>
                                          </p:val>
                                        </p:tav>
                                      </p:tavLst>
                                    </p:anim>
                                    <p:anim calcmode="lin" valueType="num">
                                      <p:cBhvr>
                                        <p:cTn id="99" dur="1000" fill="hold"/>
                                        <p:tgtEl>
                                          <p:spTgt spid="3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1000"/>
                                        <p:tgtEl>
                                          <p:spTgt spid="39"/>
                                        </p:tgtEl>
                                      </p:cBhvr>
                                    </p:animEffect>
                                    <p:anim calcmode="lin" valueType="num">
                                      <p:cBhvr>
                                        <p:cTn id="103" dur="1000" fill="hold"/>
                                        <p:tgtEl>
                                          <p:spTgt spid="39"/>
                                        </p:tgtEl>
                                        <p:attrNameLst>
                                          <p:attrName>ppt_x</p:attrName>
                                        </p:attrNameLst>
                                      </p:cBhvr>
                                      <p:tavLst>
                                        <p:tav tm="0">
                                          <p:val>
                                            <p:strVal val="#ppt_x"/>
                                          </p:val>
                                        </p:tav>
                                        <p:tav tm="100000">
                                          <p:val>
                                            <p:strVal val="#ppt_x"/>
                                          </p:val>
                                        </p:tav>
                                      </p:tavLst>
                                    </p:anim>
                                    <p:anim calcmode="lin" valueType="num">
                                      <p:cBhvr>
                                        <p:cTn id="10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id="4" name="Group 4"/>
          <p:cNvGrpSpPr>
            <a:grpSpLocks noChangeAspect="1"/>
          </p:cNvGrpSpPr>
          <p:nvPr/>
        </p:nvGrpSpPr>
        <p:grpSpPr>
          <a:xfrm>
            <a:off x="7143807" y="1282130"/>
            <a:ext cx="3029394" cy="1704013"/>
            <a:chOff x="0" y="0"/>
            <a:chExt cx="11289030" cy="6350000"/>
          </a:xfrm>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9265" b="-9265"/>
              </a:stretch>
            </a:blipFill>
          </p:spPr>
        </p:sp>
      </p:grpSp>
      <p:grpSp>
        <p:nvGrpSpPr>
          <p:cNvPr id="6" name="Group 6"/>
          <p:cNvGrpSpPr>
            <a:grpSpLocks noChangeAspect="1"/>
          </p:cNvGrpSpPr>
          <p:nvPr/>
        </p:nvGrpSpPr>
        <p:grpSpPr>
          <a:xfrm>
            <a:off x="7143807" y="3551080"/>
            <a:ext cx="3029394" cy="1704013"/>
            <a:chOff x="0" y="0"/>
            <a:chExt cx="11289030" cy="6350000"/>
          </a:xfrm>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9283" b="-9283"/>
              </a:stretch>
            </a:blipFill>
          </p:spPr>
        </p:sp>
      </p:grpSp>
      <p:grpSp>
        <p:nvGrpSpPr>
          <p:cNvPr id="8" name="Group 8"/>
          <p:cNvGrpSpPr>
            <a:grpSpLocks noChangeAspect="1"/>
          </p:cNvGrpSpPr>
          <p:nvPr/>
        </p:nvGrpSpPr>
        <p:grpSpPr>
          <a:xfrm>
            <a:off x="7143807" y="5717484"/>
            <a:ext cx="3029394" cy="1704013"/>
            <a:chOff x="0" y="0"/>
            <a:chExt cx="11289030" cy="6350000"/>
          </a:xfrm>
        </p:grpSpPr>
        <p:sp>
          <p:nvSpPr>
            <p:cNvPr id="9" name="Freeform 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9228" b="-9228"/>
              </a:stretch>
            </a:blipFill>
          </p:spPr>
        </p:sp>
      </p:grpSp>
      <p:grpSp>
        <p:nvGrpSpPr>
          <p:cNvPr id="10" name="Group 10"/>
          <p:cNvGrpSpPr/>
          <p:nvPr/>
        </p:nvGrpSpPr>
        <p:grpSpPr>
          <a:xfrm>
            <a:off x="10459288" y="3551080"/>
            <a:ext cx="6800012" cy="1109353"/>
            <a:chOff x="0" y="0"/>
            <a:chExt cx="9066683" cy="1479137"/>
          </a:xfrm>
        </p:grpSpPr>
        <p:sp>
          <p:nvSpPr>
            <p:cNvPr id="11" name="TextBox 11"/>
            <p:cNvSpPr txBox="1"/>
            <p:nvPr/>
          </p:nvSpPr>
          <p:spPr>
            <a:xfrm>
              <a:off x="0" y="424827"/>
              <a:ext cx="9066683" cy="503131"/>
            </a:xfrm>
            <a:prstGeom prst="rect">
              <a:avLst/>
            </a:prstGeom>
          </p:spPr>
          <p:txBody>
            <a:bodyPr lIns="0" tIns="0" rIns="0" bIns="0" rtlCol="0" anchor="t">
              <a:spAutoFit/>
            </a:bodyPr>
            <a:lstStyle/>
            <a:p>
              <a:pPr>
                <a:lnSpc>
                  <a:spcPts val="3220"/>
                </a:lnSpc>
              </a:pPr>
              <a:endParaRPr/>
            </a:p>
          </p:txBody>
        </p:sp>
        <p:sp>
          <p:nvSpPr>
            <p:cNvPr id="12" name="TextBox 12"/>
            <p:cNvSpPr txBox="1"/>
            <p:nvPr/>
          </p:nvSpPr>
          <p:spPr>
            <a:xfrm>
              <a:off x="0" y="1007332"/>
              <a:ext cx="9066683" cy="471805"/>
            </a:xfrm>
            <a:prstGeom prst="rect">
              <a:avLst/>
            </a:prstGeom>
          </p:spPr>
          <p:txBody>
            <a:bodyPr lIns="0" tIns="0" rIns="0" bIns="0" rtlCol="0" anchor="t">
              <a:spAutoFit/>
            </a:bodyPr>
            <a:lstStyle/>
            <a:p>
              <a:pPr>
                <a:lnSpc>
                  <a:spcPts val="2940"/>
                </a:lnSpc>
              </a:pPr>
              <a:r>
                <a:rPr lang="en-US" sz="2100">
                  <a:solidFill>
                    <a:srgbClr val="737373"/>
                  </a:solidFill>
                  <a:latin typeface="DM Sans"/>
                </a:rPr>
                <a:t>https://www.javatpoint.com/opencv</a:t>
              </a:r>
            </a:p>
          </p:txBody>
        </p:sp>
        <p:sp>
          <p:nvSpPr>
            <p:cNvPr id="13" name="TextBox 13"/>
            <p:cNvSpPr txBox="1"/>
            <p:nvPr/>
          </p:nvSpPr>
          <p:spPr>
            <a:xfrm>
              <a:off x="0" y="-28575"/>
              <a:ext cx="2969964" cy="374027"/>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a:rPr>
                <a:t>02</a:t>
              </a:r>
            </a:p>
          </p:txBody>
        </p:sp>
      </p:grpSp>
      <p:grpSp>
        <p:nvGrpSpPr>
          <p:cNvPr id="14" name="Group 14"/>
          <p:cNvGrpSpPr/>
          <p:nvPr/>
        </p:nvGrpSpPr>
        <p:grpSpPr>
          <a:xfrm>
            <a:off x="10459288" y="5717484"/>
            <a:ext cx="6800012" cy="1480828"/>
            <a:chOff x="0" y="0"/>
            <a:chExt cx="9066683" cy="1974437"/>
          </a:xfrm>
        </p:grpSpPr>
        <p:sp>
          <p:nvSpPr>
            <p:cNvPr id="15" name="TextBox 15"/>
            <p:cNvSpPr txBox="1"/>
            <p:nvPr/>
          </p:nvSpPr>
          <p:spPr>
            <a:xfrm>
              <a:off x="0" y="1007332"/>
              <a:ext cx="9066683" cy="967105"/>
            </a:xfrm>
            <a:prstGeom prst="rect">
              <a:avLst/>
            </a:prstGeom>
          </p:spPr>
          <p:txBody>
            <a:bodyPr lIns="0" tIns="0" rIns="0" bIns="0" rtlCol="0" anchor="t">
              <a:spAutoFit/>
            </a:bodyPr>
            <a:lstStyle/>
            <a:p>
              <a:pPr>
                <a:lnSpc>
                  <a:spcPts val="2940"/>
                </a:lnSpc>
              </a:pPr>
              <a:r>
                <a:rPr lang="en-US" sz="2100">
                  <a:solidFill>
                    <a:srgbClr val="737373"/>
                  </a:solidFill>
                  <a:latin typeface="DM Sans"/>
                </a:rPr>
                <a:t>https://www.simplilearn.com/tutorials/php-tutorial/php-login-form</a:t>
              </a:r>
            </a:p>
          </p:txBody>
        </p:sp>
        <p:sp>
          <p:nvSpPr>
            <p:cNvPr id="16" name="TextBox 16"/>
            <p:cNvSpPr txBox="1"/>
            <p:nvPr/>
          </p:nvSpPr>
          <p:spPr>
            <a:xfrm>
              <a:off x="0" y="-28575"/>
              <a:ext cx="2969964" cy="374027"/>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a:rPr>
                <a:t>03</a:t>
              </a:r>
            </a:p>
          </p:txBody>
        </p:sp>
      </p:grpSp>
      <p:grpSp>
        <p:nvGrpSpPr>
          <p:cNvPr id="17" name="Group 17"/>
          <p:cNvGrpSpPr/>
          <p:nvPr/>
        </p:nvGrpSpPr>
        <p:grpSpPr>
          <a:xfrm>
            <a:off x="877048" y="1282130"/>
            <a:ext cx="4712543" cy="1680508"/>
            <a:chOff x="0" y="0"/>
            <a:chExt cx="6283390" cy="2240677"/>
          </a:xfrm>
        </p:grpSpPr>
        <p:sp>
          <p:nvSpPr>
            <p:cNvPr id="18" name="TextBox 18"/>
            <p:cNvSpPr txBox="1"/>
            <p:nvPr/>
          </p:nvSpPr>
          <p:spPr>
            <a:xfrm>
              <a:off x="0" y="1768872"/>
              <a:ext cx="6283390" cy="471805"/>
            </a:xfrm>
            <a:prstGeom prst="rect">
              <a:avLst/>
            </a:prstGeom>
          </p:spPr>
          <p:txBody>
            <a:bodyPr lIns="0" tIns="0" rIns="0" bIns="0" rtlCol="0" anchor="t">
              <a:spAutoFit/>
            </a:bodyPr>
            <a:lstStyle/>
            <a:p>
              <a:pPr>
                <a:lnSpc>
                  <a:spcPts val="2940"/>
                </a:lnSpc>
              </a:pPr>
              <a:endParaRPr/>
            </a:p>
          </p:txBody>
        </p:sp>
        <p:sp>
          <p:nvSpPr>
            <p:cNvPr id="19" name="TextBox 19"/>
            <p:cNvSpPr txBox="1"/>
            <p:nvPr/>
          </p:nvSpPr>
          <p:spPr>
            <a:xfrm>
              <a:off x="0" y="66675"/>
              <a:ext cx="6283390" cy="1554692"/>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Refrences</a:t>
              </a:r>
            </a:p>
          </p:txBody>
        </p:sp>
      </p:grpSp>
      <p:grpSp>
        <p:nvGrpSpPr>
          <p:cNvPr id="20" name="Group 20"/>
          <p:cNvGrpSpPr/>
          <p:nvPr/>
        </p:nvGrpSpPr>
        <p:grpSpPr>
          <a:xfrm>
            <a:off x="10459288" y="1512309"/>
            <a:ext cx="6800012" cy="1473833"/>
            <a:chOff x="0" y="0"/>
            <a:chExt cx="9066683" cy="1965111"/>
          </a:xfrm>
        </p:grpSpPr>
        <p:sp>
          <p:nvSpPr>
            <p:cNvPr id="21" name="TextBox 21"/>
            <p:cNvSpPr txBox="1"/>
            <p:nvPr/>
          </p:nvSpPr>
          <p:spPr>
            <a:xfrm>
              <a:off x="0" y="998006"/>
              <a:ext cx="9066683" cy="967105"/>
            </a:xfrm>
            <a:prstGeom prst="rect">
              <a:avLst/>
            </a:prstGeom>
          </p:spPr>
          <p:txBody>
            <a:bodyPr lIns="0" tIns="0" rIns="0" bIns="0" rtlCol="0" anchor="t">
              <a:spAutoFit/>
            </a:bodyPr>
            <a:lstStyle/>
            <a:p>
              <a:pPr>
                <a:lnSpc>
                  <a:spcPts val="2940"/>
                </a:lnSpc>
              </a:pPr>
              <a:r>
                <a:rPr lang="en-US" sz="2100">
                  <a:solidFill>
                    <a:srgbClr val="737373"/>
                  </a:solidFill>
                  <a:latin typeface="DM Sans"/>
                </a:rPr>
                <a:t>https://www.pyimagesearch.com/2018/07/19/opencv-tutorial-a-guide-to-learn-opencv/</a:t>
              </a:r>
            </a:p>
          </p:txBody>
        </p:sp>
        <p:sp>
          <p:nvSpPr>
            <p:cNvPr id="22" name="TextBox 22"/>
            <p:cNvSpPr txBox="1"/>
            <p:nvPr/>
          </p:nvSpPr>
          <p:spPr>
            <a:xfrm>
              <a:off x="0" y="-28575"/>
              <a:ext cx="2969964" cy="364700"/>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a:rPr>
                <a:t>01</a:t>
              </a:r>
            </a:p>
          </p:txBody>
        </p:sp>
      </p:grpSp>
      <p:grpSp>
        <p:nvGrpSpPr>
          <p:cNvPr id="23" name="Group 23"/>
          <p:cNvGrpSpPr/>
          <p:nvPr/>
        </p:nvGrpSpPr>
        <p:grpSpPr>
          <a:xfrm>
            <a:off x="10459288" y="7784467"/>
            <a:ext cx="6800012" cy="1473833"/>
            <a:chOff x="0" y="0"/>
            <a:chExt cx="9066683" cy="1965111"/>
          </a:xfrm>
        </p:grpSpPr>
        <p:sp>
          <p:nvSpPr>
            <p:cNvPr id="24" name="TextBox 24"/>
            <p:cNvSpPr txBox="1"/>
            <p:nvPr/>
          </p:nvSpPr>
          <p:spPr>
            <a:xfrm>
              <a:off x="0" y="415500"/>
              <a:ext cx="9066683" cy="503131"/>
            </a:xfrm>
            <a:prstGeom prst="rect">
              <a:avLst/>
            </a:prstGeom>
          </p:spPr>
          <p:txBody>
            <a:bodyPr lIns="0" tIns="0" rIns="0" bIns="0" rtlCol="0" anchor="t">
              <a:spAutoFit/>
            </a:bodyPr>
            <a:lstStyle/>
            <a:p>
              <a:pPr>
                <a:lnSpc>
                  <a:spcPts val="3220"/>
                </a:lnSpc>
              </a:pPr>
              <a:endParaRPr/>
            </a:p>
          </p:txBody>
        </p:sp>
        <p:sp>
          <p:nvSpPr>
            <p:cNvPr id="25" name="TextBox 25"/>
            <p:cNvSpPr txBox="1"/>
            <p:nvPr/>
          </p:nvSpPr>
          <p:spPr>
            <a:xfrm>
              <a:off x="0" y="998006"/>
              <a:ext cx="9066683" cy="967105"/>
            </a:xfrm>
            <a:prstGeom prst="rect">
              <a:avLst/>
            </a:prstGeom>
          </p:spPr>
          <p:txBody>
            <a:bodyPr lIns="0" tIns="0" rIns="0" bIns="0" rtlCol="0" anchor="t">
              <a:spAutoFit/>
            </a:bodyPr>
            <a:lstStyle/>
            <a:p>
              <a:pPr>
                <a:lnSpc>
                  <a:spcPts val="2940"/>
                </a:lnSpc>
              </a:pPr>
              <a:r>
                <a:rPr lang="en-US" sz="2100">
                  <a:solidFill>
                    <a:srgbClr val="737373"/>
                  </a:solidFill>
                  <a:latin typeface="DM Sans"/>
                </a:rPr>
                <a:t>https://aihubprojects.com/hand-detection-gesture-recognition-opencv-python/</a:t>
              </a:r>
            </a:p>
          </p:txBody>
        </p:sp>
        <p:sp>
          <p:nvSpPr>
            <p:cNvPr id="26" name="TextBox 26"/>
            <p:cNvSpPr txBox="1"/>
            <p:nvPr/>
          </p:nvSpPr>
          <p:spPr>
            <a:xfrm>
              <a:off x="0" y="-28575"/>
              <a:ext cx="2969964" cy="364700"/>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a:rPr>
                <a:t>04</a:t>
              </a:r>
            </a:p>
          </p:txBody>
        </p:sp>
      </p:grpSp>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pic>
        <p:nvPicPr>
          <p:cNvPr id="4" name="Picture 4"/>
          <p:cNvPicPr>
            <a:picLocks noChangeAspect="1"/>
          </p:cNvPicPr>
          <p:nvPr/>
        </p:nvPicPr>
        <p:blipFill>
          <a:blip r:embed="rId2"/>
          <a:srcRect/>
          <a:stretch>
            <a:fillRect/>
          </a:stretch>
        </p:blipFill>
        <p:spPr>
          <a:xfrm>
            <a:off x="4565641" y="1028700"/>
            <a:ext cx="9156718" cy="822960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486400" y="3069922"/>
            <a:ext cx="7315200" cy="1795549"/>
          </a:xfrm>
          <a:prstGeom prst="rect">
            <a:avLst/>
          </a:prstGeom>
        </p:spPr>
      </p:pic>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030"/>
          <a:stretch>
            <a:fillRect/>
          </a:stretch>
        </p:blipFill>
        <p:spPr>
          <a:xfrm>
            <a:off x="725395" y="2445733"/>
            <a:ext cx="10371439" cy="5106642"/>
          </a:xfrm>
          <a:prstGeom prst="rect">
            <a:avLst/>
          </a:prstGeom>
        </p:spPr>
      </p:pic>
      <p:pic>
        <p:nvPicPr>
          <p:cNvPr id="3" name="Picture 3"/>
          <p:cNvPicPr>
            <a:picLocks noChangeAspect="1"/>
          </p:cNvPicPr>
          <p:nvPr/>
        </p:nvPicPr>
        <p:blipFill>
          <a:blip r:embed="rId3"/>
          <a:srcRect l="1588" r="46258"/>
          <a:stretch>
            <a:fillRect/>
          </a:stretch>
        </p:blipFill>
        <p:spPr>
          <a:xfrm rot="78551">
            <a:off x="4971920" y="3313461"/>
            <a:ext cx="3545298" cy="2369578"/>
          </a:xfrm>
          <a:prstGeom prst="rect">
            <a:avLst/>
          </a:prstGeom>
        </p:spPr>
      </p:pic>
      <p:grpSp>
        <p:nvGrpSpPr>
          <p:cNvPr id="4" name="Group 4"/>
          <p:cNvGrpSpPr/>
          <p:nvPr/>
        </p:nvGrpSpPr>
        <p:grpSpPr>
          <a:xfrm>
            <a:off x="11370476" y="1028700"/>
            <a:ext cx="5412709" cy="2221858"/>
            <a:chOff x="0" y="0"/>
            <a:chExt cx="7216946" cy="2962477"/>
          </a:xfrm>
        </p:grpSpPr>
        <p:sp>
          <p:nvSpPr>
            <p:cNvPr id="5" name="TextBox 5"/>
            <p:cNvSpPr txBox="1"/>
            <p:nvPr/>
          </p:nvSpPr>
          <p:spPr>
            <a:xfrm>
              <a:off x="0" y="214011"/>
              <a:ext cx="7216946" cy="2748466"/>
            </a:xfrm>
            <a:prstGeom prst="rect">
              <a:avLst/>
            </a:prstGeom>
          </p:spPr>
          <p:txBody>
            <a:bodyPr lIns="0" tIns="0" rIns="0" bIns="0" rtlCol="0" anchor="t">
              <a:spAutoFit/>
            </a:bodyPr>
            <a:lstStyle/>
            <a:p>
              <a:pPr>
                <a:lnSpc>
                  <a:spcPts val="7999"/>
                </a:lnSpc>
              </a:pPr>
              <a:r>
                <a:rPr lang="en-US" sz="7272" spc="-363">
                  <a:solidFill>
                    <a:srgbClr val="008037"/>
                  </a:solidFill>
                  <a:latin typeface="DM Sans Bold"/>
                </a:rPr>
                <a:t>PROJECT TITLE</a:t>
              </a:r>
            </a:p>
          </p:txBody>
        </p:sp>
        <p:sp>
          <p:nvSpPr>
            <p:cNvPr id="6" name="TextBox 6"/>
            <p:cNvSpPr txBox="1"/>
            <p:nvPr/>
          </p:nvSpPr>
          <p:spPr>
            <a:xfrm>
              <a:off x="85890" y="-28575"/>
              <a:ext cx="7131056" cy="314119"/>
            </a:xfrm>
            <a:prstGeom prst="rect">
              <a:avLst/>
            </a:prstGeom>
          </p:spPr>
          <p:txBody>
            <a:bodyPr lIns="0" tIns="0" rIns="0" bIns="0" rtlCol="0" anchor="t">
              <a:spAutoFit/>
            </a:bodyPr>
            <a:lstStyle/>
            <a:p>
              <a:pPr algn="just">
                <a:lnSpc>
                  <a:spcPts val="2036"/>
                </a:lnSpc>
              </a:pPr>
              <a:endParaRPr/>
            </a:p>
          </p:txBody>
        </p:sp>
      </p:grpSp>
      <p:sp>
        <p:nvSpPr>
          <p:cNvPr id="7" name="TextBox 7"/>
          <p:cNvSpPr txBox="1"/>
          <p:nvPr/>
        </p:nvSpPr>
        <p:spPr>
          <a:xfrm>
            <a:off x="11370476" y="3122316"/>
            <a:ext cx="6500670" cy="2600914"/>
          </a:xfrm>
          <a:prstGeom prst="rect">
            <a:avLst/>
          </a:prstGeom>
        </p:spPr>
        <p:txBody>
          <a:bodyPr lIns="0" tIns="0" rIns="0" bIns="0" rtlCol="0" anchor="t">
            <a:spAutoFit/>
          </a:bodyPr>
          <a:lstStyle/>
          <a:p>
            <a:pPr>
              <a:lnSpc>
                <a:spcPts val="6941"/>
              </a:lnSpc>
              <a:spcBef>
                <a:spcPct val="0"/>
              </a:spcBef>
            </a:pPr>
            <a:r>
              <a:rPr lang="en-US" sz="4958">
                <a:solidFill>
                  <a:srgbClr val="FFFFFF"/>
                </a:solidFill>
                <a:latin typeface="DM Sans"/>
              </a:rPr>
              <a:t>GESTURE VOLUME AND BRIGHTNESS CONTROLLER</a:t>
            </a:r>
          </a:p>
        </p:txBody>
      </p:sp>
      <p:sp>
        <p:nvSpPr>
          <p:cNvPr id="8" name="TextBox 8"/>
          <p:cNvSpPr txBox="1"/>
          <p:nvPr/>
        </p:nvSpPr>
        <p:spPr>
          <a:xfrm>
            <a:off x="11541018" y="6008849"/>
            <a:ext cx="6159588" cy="2132791"/>
          </a:xfrm>
          <a:prstGeom prst="rect">
            <a:avLst/>
          </a:prstGeom>
        </p:spPr>
        <p:txBody>
          <a:bodyPr lIns="0" tIns="0" rIns="0" bIns="0" rtlCol="0" anchor="t">
            <a:spAutoFit/>
          </a:bodyPr>
          <a:lstStyle/>
          <a:p>
            <a:pPr>
              <a:lnSpc>
                <a:spcPts val="8396"/>
              </a:lnSpc>
            </a:pPr>
            <a:r>
              <a:rPr lang="en-US" sz="6997">
                <a:solidFill>
                  <a:srgbClr val="008037"/>
                </a:solidFill>
                <a:latin typeface="DM Sans Bold"/>
              </a:rPr>
              <a:t>Project Domain/Area </a:t>
            </a:r>
          </a:p>
        </p:txBody>
      </p:sp>
      <p:sp>
        <p:nvSpPr>
          <p:cNvPr id="9" name="TextBox 9"/>
          <p:cNvSpPr txBox="1"/>
          <p:nvPr/>
        </p:nvSpPr>
        <p:spPr>
          <a:xfrm>
            <a:off x="11370476" y="8221570"/>
            <a:ext cx="9426320" cy="1036730"/>
          </a:xfrm>
          <a:prstGeom prst="rect">
            <a:avLst/>
          </a:prstGeom>
        </p:spPr>
        <p:txBody>
          <a:bodyPr lIns="0" tIns="0" rIns="0" bIns="0" rtlCol="0" anchor="t">
            <a:spAutoFit/>
          </a:bodyPr>
          <a:lstStyle/>
          <a:p>
            <a:pPr>
              <a:lnSpc>
                <a:spcPts val="8482"/>
              </a:lnSpc>
              <a:spcBef>
                <a:spcPct val="0"/>
              </a:spcBef>
            </a:pPr>
            <a:r>
              <a:rPr lang="en-US" sz="6058">
                <a:solidFill>
                  <a:srgbClr val="FFFFFF"/>
                </a:solidFill>
                <a:latin typeface="Libre Franklin Light"/>
              </a:rPr>
              <a:t>DEEP Learning</a:t>
            </a:r>
          </a:p>
        </p:txBody>
      </p:sp>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1905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id="4" name="TextBox 4"/>
          <p:cNvSpPr txBox="1"/>
          <p:nvPr/>
        </p:nvSpPr>
        <p:spPr>
          <a:xfrm>
            <a:off x="1028700" y="1095375"/>
            <a:ext cx="4712543" cy="1149350"/>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Project </a:t>
            </a:r>
          </a:p>
        </p:txBody>
      </p:sp>
      <p:grpSp>
        <p:nvGrpSpPr>
          <p:cNvPr id="5" name="Group 5"/>
          <p:cNvGrpSpPr/>
          <p:nvPr/>
        </p:nvGrpSpPr>
        <p:grpSpPr>
          <a:xfrm>
            <a:off x="8822213" y="683193"/>
            <a:ext cx="7109412" cy="10178798"/>
            <a:chOff x="0" y="0"/>
            <a:chExt cx="9479217" cy="13571730"/>
          </a:xfrm>
        </p:grpSpPr>
        <p:sp>
          <p:nvSpPr>
            <p:cNvPr id="6" name="TextBox 6"/>
            <p:cNvSpPr txBox="1"/>
            <p:nvPr/>
          </p:nvSpPr>
          <p:spPr>
            <a:xfrm>
              <a:off x="0" y="-66675"/>
              <a:ext cx="9479217" cy="768372"/>
            </a:xfrm>
            <a:prstGeom prst="rect">
              <a:avLst/>
            </a:prstGeom>
          </p:spPr>
          <p:txBody>
            <a:bodyPr lIns="0" tIns="0" rIns="0" bIns="0" rtlCol="0" anchor="t">
              <a:spAutoFit/>
            </a:bodyPr>
            <a:lstStyle/>
            <a:p>
              <a:pPr>
                <a:lnSpc>
                  <a:spcPts val="4834"/>
                </a:lnSpc>
                <a:spcBef>
                  <a:spcPct val="0"/>
                </a:spcBef>
              </a:pPr>
              <a:r>
                <a:rPr lang="en-US" sz="3453">
                  <a:solidFill>
                    <a:srgbClr val="000000"/>
                  </a:solidFill>
                  <a:latin typeface="Libre Franklin Bold"/>
                </a:rPr>
                <a:t>PROPOSED SYSTEM</a:t>
              </a:r>
            </a:p>
          </p:txBody>
        </p:sp>
        <p:sp>
          <p:nvSpPr>
            <p:cNvPr id="7" name="TextBox 7"/>
            <p:cNvSpPr txBox="1"/>
            <p:nvPr/>
          </p:nvSpPr>
          <p:spPr>
            <a:xfrm>
              <a:off x="0" y="1330252"/>
              <a:ext cx="9479217" cy="6237179"/>
            </a:xfrm>
            <a:prstGeom prst="rect">
              <a:avLst/>
            </a:prstGeom>
          </p:spPr>
          <p:txBody>
            <a:bodyPr lIns="0" tIns="0" rIns="0" bIns="0" rtlCol="0" anchor="t">
              <a:spAutoFit/>
            </a:bodyPr>
            <a:lstStyle/>
            <a:p>
              <a:pPr>
                <a:lnSpc>
                  <a:spcPts val="3384"/>
                </a:lnSpc>
              </a:pPr>
              <a:r>
                <a:rPr lang="en-US" sz="2417">
                  <a:solidFill>
                    <a:srgbClr val="000000"/>
                  </a:solidFill>
                  <a:latin typeface="Libre Franklin Light"/>
                </a:rPr>
                <a:t>The proposed system is a gesture based volume and brightness control system for computer.With the help of deep learning and opencv the hand landmarks will be detected and  then the fingers will me maped and through the help of the movement and distance between the thumb and index finger tip the volume and brightness level will be controlled. This system will allow the user to control the volume and brightness without actually using any button and manual approach.</a:t>
              </a:r>
            </a:p>
            <a:p>
              <a:pPr marL="0" lvl="0" indent="0" algn="l">
                <a:lnSpc>
                  <a:spcPts val="3384"/>
                </a:lnSpc>
                <a:spcBef>
                  <a:spcPct val="0"/>
                </a:spcBef>
              </a:pPr>
              <a:endParaRPr lang="en-US" sz="2417">
                <a:solidFill>
                  <a:srgbClr val="000000"/>
                </a:solidFill>
                <a:latin typeface="Libre Franklin Light"/>
              </a:endParaRPr>
            </a:p>
          </p:txBody>
        </p:sp>
        <p:sp>
          <p:nvSpPr>
            <p:cNvPr id="8" name="TextBox 8"/>
            <p:cNvSpPr txBox="1"/>
            <p:nvPr/>
          </p:nvSpPr>
          <p:spPr>
            <a:xfrm>
              <a:off x="0" y="8603820"/>
              <a:ext cx="9479217" cy="768372"/>
            </a:xfrm>
            <a:prstGeom prst="rect">
              <a:avLst/>
            </a:prstGeom>
          </p:spPr>
          <p:txBody>
            <a:bodyPr lIns="0" tIns="0" rIns="0" bIns="0" rtlCol="0" anchor="t">
              <a:spAutoFit/>
            </a:bodyPr>
            <a:lstStyle/>
            <a:p>
              <a:pPr>
                <a:lnSpc>
                  <a:spcPts val="4834"/>
                </a:lnSpc>
                <a:spcBef>
                  <a:spcPct val="0"/>
                </a:spcBef>
              </a:pPr>
              <a:endParaRPr/>
            </a:p>
          </p:txBody>
        </p:sp>
        <p:sp>
          <p:nvSpPr>
            <p:cNvPr id="9" name="TextBox 9"/>
            <p:cNvSpPr txBox="1"/>
            <p:nvPr/>
          </p:nvSpPr>
          <p:spPr>
            <a:xfrm>
              <a:off x="0" y="10000747"/>
              <a:ext cx="9479217" cy="535889"/>
            </a:xfrm>
            <a:prstGeom prst="rect">
              <a:avLst/>
            </a:prstGeom>
          </p:spPr>
          <p:txBody>
            <a:bodyPr lIns="0" tIns="0" rIns="0" bIns="0" rtlCol="0" anchor="t">
              <a:spAutoFit/>
            </a:bodyPr>
            <a:lstStyle/>
            <a:p>
              <a:pPr marL="0" lvl="0" indent="0" algn="l">
                <a:lnSpc>
                  <a:spcPts val="3384"/>
                </a:lnSpc>
                <a:spcBef>
                  <a:spcPct val="0"/>
                </a:spcBef>
              </a:pPr>
              <a:endParaRPr/>
            </a:p>
          </p:txBody>
        </p:sp>
        <p:sp>
          <p:nvSpPr>
            <p:cNvPr id="10" name="TextBox 10"/>
            <p:cNvSpPr txBox="1"/>
            <p:nvPr/>
          </p:nvSpPr>
          <p:spPr>
            <a:xfrm>
              <a:off x="0" y="11638914"/>
              <a:ext cx="9479217" cy="768372"/>
            </a:xfrm>
            <a:prstGeom prst="rect">
              <a:avLst/>
            </a:prstGeom>
          </p:spPr>
          <p:txBody>
            <a:bodyPr lIns="0" tIns="0" rIns="0" bIns="0" rtlCol="0" anchor="t">
              <a:spAutoFit/>
            </a:bodyPr>
            <a:lstStyle/>
            <a:p>
              <a:pPr>
                <a:lnSpc>
                  <a:spcPts val="4834"/>
                </a:lnSpc>
                <a:spcBef>
                  <a:spcPct val="0"/>
                </a:spcBef>
              </a:pPr>
              <a:endParaRPr/>
            </a:p>
          </p:txBody>
        </p:sp>
        <p:sp>
          <p:nvSpPr>
            <p:cNvPr id="11" name="TextBox 11"/>
            <p:cNvSpPr txBox="1"/>
            <p:nvPr/>
          </p:nvSpPr>
          <p:spPr>
            <a:xfrm>
              <a:off x="0" y="13035841"/>
              <a:ext cx="9479217" cy="535889"/>
            </a:xfrm>
            <a:prstGeom prst="rect">
              <a:avLst/>
            </a:prstGeom>
          </p:spPr>
          <p:txBody>
            <a:bodyPr lIns="0" tIns="0" rIns="0" bIns="0" rtlCol="0" anchor="t">
              <a:spAutoFit/>
            </a:bodyPr>
            <a:lstStyle/>
            <a:p>
              <a:pPr marL="0" lvl="0" indent="0" algn="l">
                <a:lnSpc>
                  <a:spcPts val="3384"/>
                </a:lnSpc>
                <a:spcBef>
                  <a:spcPct val="0"/>
                </a:spcBef>
              </a:pPr>
              <a:endParaRPr/>
            </a:p>
          </p:txBody>
        </p:sp>
      </p:grpSp>
      <p:grpSp>
        <p:nvGrpSpPr>
          <p:cNvPr id="12" name="Group 12"/>
          <p:cNvGrpSpPr/>
          <p:nvPr/>
        </p:nvGrpSpPr>
        <p:grpSpPr>
          <a:xfrm>
            <a:off x="1028700" y="6554615"/>
            <a:ext cx="7248579" cy="7677058"/>
            <a:chOff x="0" y="0"/>
            <a:chExt cx="9664772" cy="10236077"/>
          </a:xfrm>
        </p:grpSpPr>
        <p:sp>
          <p:nvSpPr>
            <p:cNvPr id="13" name="TextBox 13"/>
            <p:cNvSpPr txBox="1"/>
            <p:nvPr/>
          </p:nvSpPr>
          <p:spPr>
            <a:xfrm>
              <a:off x="0" y="-66675"/>
              <a:ext cx="9664772" cy="771729"/>
            </a:xfrm>
            <a:prstGeom prst="rect">
              <a:avLst/>
            </a:prstGeom>
          </p:spPr>
          <p:txBody>
            <a:bodyPr lIns="0" tIns="0" rIns="0" bIns="0" rtlCol="0" anchor="t">
              <a:spAutoFit/>
            </a:bodyPr>
            <a:lstStyle/>
            <a:p>
              <a:pPr>
                <a:lnSpc>
                  <a:spcPts val="4929"/>
                </a:lnSpc>
                <a:spcBef>
                  <a:spcPct val="0"/>
                </a:spcBef>
              </a:pPr>
              <a:r>
                <a:rPr lang="en-US" sz="3520">
                  <a:solidFill>
                    <a:srgbClr val="000000"/>
                  </a:solidFill>
                  <a:latin typeface="Libre Franklin Bold"/>
                </a:rPr>
                <a:t>SCOPE OF SYSTEM</a:t>
              </a:r>
            </a:p>
          </p:txBody>
        </p:sp>
        <p:sp>
          <p:nvSpPr>
            <p:cNvPr id="14" name="TextBox 14"/>
            <p:cNvSpPr txBox="1"/>
            <p:nvPr/>
          </p:nvSpPr>
          <p:spPr>
            <a:xfrm>
              <a:off x="0" y="1346845"/>
              <a:ext cx="9664772" cy="2811714"/>
            </a:xfrm>
            <a:prstGeom prst="rect">
              <a:avLst/>
            </a:prstGeom>
          </p:spPr>
          <p:txBody>
            <a:bodyPr lIns="0" tIns="0" rIns="0" bIns="0" rtlCol="0" anchor="t">
              <a:spAutoFit/>
            </a:bodyPr>
            <a:lstStyle/>
            <a:p>
              <a:pPr marL="0" lvl="0" indent="0" algn="l">
                <a:lnSpc>
                  <a:spcPts val="3450"/>
                </a:lnSpc>
                <a:spcBef>
                  <a:spcPct val="0"/>
                </a:spcBef>
              </a:pPr>
              <a:r>
                <a:rPr lang="en-US" sz="2464">
                  <a:solidFill>
                    <a:srgbClr val="000000"/>
                  </a:solidFill>
                  <a:latin typeface="Libre Franklin Light"/>
                </a:rPr>
                <a:t>The gesture recognition market is expected to register a CAGR of over 27.9% over the forecast period (2021 - 2026).(from mordor intelligence). As per the data there is large scope and demand for gesture related software.</a:t>
              </a:r>
            </a:p>
          </p:txBody>
        </p:sp>
        <p:sp>
          <p:nvSpPr>
            <p:cNvPr id="15" name="TextBox 15"/>
            <p:cNvSpPr txBox="1"/>
            <p:nvPr/>
          </p:nvSpPr>
          <p:spPr>
            <a:xfrm>
              <a:off x="0" y="5216540"/>
              <a:ext cx="9664772" cy="771729"/>
            </a:xfrm>
            <a:prstGeom prst="rect">
              <a:avLst/>
            </a:prstGeom>
          </p:spPr>
          <p:txBody>
            <a:bodyPr lIns="0" tIns="0" rIns="0" bIns="0" rtlCol="0" anchor="t">
              <a:spAutoFit/>
            </a:bodyPr>
            <a:lstStyle/>
            <a:p>
              <a:pPr>
                <a:lnSpc>
                  <a:spcPts val="4929"/>
                </a:lnSpc>
                <a:spcBef>
                  <a:spcPct val="0"/>
                </a:spcBef>
              </a:pPr>
              <a:endParaRPr/>
            </a:p>
          </p:txBody>
        </p:sp>
        <p:sp>
          <p:nvSpPr>
            <p:cNvPr id="16" name="TextBox 16"/>
            <p:cNvSpPr txBox="1"/>
            <p:nvPr/>
          </p:nvSpPr>
          <p:spPr>
            <a:xfrm>
              <a:off x="0" y="6630059"/>
              <a:ext cx="9664772" cy="533669"/>
            </a:xfrm>
            <a:prstGeom prst="rect">
              <a:avLst/>
            </a:prstGeom>
          </p:spPr>
          <p:txBody>
            <a:bodyPr lIns="0" tIns="0" rIns="0" bIns="0" rtlCol="0" anchor="t">
              <a:spAutoFit/>
            </a:bodyPr>
            <a:lstStyle/>
            <a:p>
              <a:pPr marL="0" lvl="0" indent="0" algn="l">
                <a:lnSpc>
                  <a:spcPts val="3450"/>
                </a:lnSpc>
                <a:spcBef>
                  <a:spcPct val="0"/>
                </a:spcBef>
              </a:pPr>
              <a:endParaRPr/>
            </a:p>
          </p:txBody>
        </p:sp>
        <p:sp>
          <p:nvSpPr>
            <p:cNvPr id="17" name="TextBox 17"/>
            <p:cNvSpPr txBox="1"/>
            <p:nvPr/>
          </p:nvSpPr>
          <p:spPr>
            <a:xfrm>
              <a:off x="0" y="8288888"/>
              <a:ext cx="9664772" cy="771729"/>
            </a:xfrm>
            <a:prstGeom prst="rect">
              <a:avLst/>
            </a:prstGeom>
          </p:spPr>
          <p:txBody>
            <a:bodyPr lIns="0" tIns="0" rIns="0" bIns="0" rtlCol="0" anchor="t">
              <a:spAutoFit/>
            </a:bodyPr>
            <a:lstStyle/>
            <a:p>
              <a:pPr>
                <a:lnSpc>
                  <a:spcPts val="4929"/>
                </a:lnSpc>
                <a:spcBef>
                  <a:spcPct val="0"/>
                </a:spcBef>
              </a:pPr>
              <a:endParaRPr/>
            </a:p>
          </p:txBody>
        </p:sp>
        <p:sp>
          <p:nvSpPr>
            <p:cNvPr id="18" name="TextBox 18"/>
            <p:cNvSpPr txBox="1"/>
            <p:nvPr/>
          </p:nvSpPr>
          <p:spPr>
            <a:xfrm>
              <a:off x="0" y="9702408"/>
              <a:ext cx="9664772" cy="533669"/>
            </a:xfrm>
            <a:prstGeom prst="rect">
              <a:avLst/>
            </a:prstGeom>
          </p:spPr>
          <p:txBody>
            <a:bodyPr lIns="0" tIns="0" rIns="0" bIns="0" rtlCol="0" anchor="t">
              <a:spAutoFit/>
            </a:bodyPr>
            <a:lstStyle/>
            <a:p>
              <a:pPr marL="0" lvl="0" indent="0" algn="l">
                <a:lnSpc>
                  <a:spcPts val="3450"/>
                </a:lnSpc>
                <a:spcBef>
                  <a:spcPct val="0"/>
                </a:spcBef>
              </a:pPr>
              <a:endParaRPr/>
            </a:p>
          </p:txBody>
        </p:sp>
      </p:grpSp>
      <p:grpSp>
        <p:nvGrpSpPr>
          <p:cNvPr id="19" name="Group 19"/>
          <p:cNvGrpSpPr/>
          <p:nvPr/>
        </p:nvGrpSpPr>
        <p:grpSpPr>
          <a:xfrm>
            <a:off x="14854332" y="7774397"/>
            <a:ext cx="3220045" cy="2171016"/>
            <a:chOff x="0" y="0"/>
            <a:chExt cx="4293394" cy="2894688"/>
          </a:xfrm>
        </p:grpSpPr>
        <p:grpSp>
          <p:nvGrpSpPr>
            <p:cNvPr id="20" name="Group 20"/>
            <p:cNvGrpSpPr>
              <a:grpSpLocks noChangeAspect="1"/>
            </p:cNvGrpSpPr>
            <p:nvPr/>
          </p:nvGrpSpPr>
          <p:grpSpPr>
            <a:xfrm>
              <a:off x="0" y="0"/>
              <a:ext cx="4293394" cy="2415004"/>
              <a:chOff x="0" y="0"/>
              <a:chExt cx="11289030" cy="6350000"/>
            </a:xfrm>
          </p:grpSpPr>
          <p:sp>
            <p:nvSpPr>
              <p:cNvPr id="21" name="Freeform 2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13561" b="-13561"/>
                </a:stretch>
              </a:blipFill>
            </p:spPr>
          </p:sp>
        </p:grpSp>
        <p:sp>
          <p:nvSpPr>
            <p:cNvPr id="22" name="TextBox 22"/>
            <p:cNvSpPr txBox="1"/>
            <p:nvPr/>
          </p:nvSpPr>
          <p:spPr>
            <a:xfrm>
              <a:off x="0" y="2557351"/>
              <a:ext cx="4293394" cy="337337"/>
            </a:xfrm>
            <a:prstGeom prst="rect">
              <a:avLst/>
            </a:prstGeom>
          </p:spPr>
          <p:txBody>
            <a:bodyPr lIns="0" tIns="0" rIns="0" bIns="0" rtlCol="0" anchor="t">
              <a:spAutoFit/>
            </a:bodyPr>
            <a:lstStyle/>
            <a:p>
              <a:pPr>
                <a:lnSpc>
                  <a:spcPts val="2182"/>
                </a:lnSpc>
              </a:pPr>
              <a:endParaRPr/>
            </a:p>
          </p:txBody>
        </p:sp>
      </p:grpSp>
      <p:grpSp>
        <p:nvGrpSpPr>
          <p:cNvPr id="23" name="Group 23"/>
          <p:cNvGrpSpPr/>
          <p:nvPr/>
        </p:nvGrpSpPr>
        <p:grpSpPr>
          <a:xfrm>
            <a:off x="1180352" y="4057656"/>
            <a:ext cx="3220045" cy="2171689"/>
            <a:chOff x="0" y="0"/>
            <a:chExt cx="4293394" cy="2895585"/>
          </a:xfrm>
        </p:grpSpPr>
        <p:grpSp>
          <p:nvGrpSpPr>
            <p:cNvPr id="24" name="Group 24"/>
            <p:cNvGrpSpPr>
              <a:grpSpLocks noChangeAspect="1"/>
            </p:cNvGrpSpPr>
            <p:nvPr/>
          </p:nvGrpSpPr>
          <p:grpSpPr>
            <a:xfrm>
              <a:off x="0" y="0"/>
              <a:ext cx="4293394" cy="2415004"/>
              <a:chOff x="0" y="0"/>
              <a:chExt cx="11289030" cy="6350000"/>
            </a:xfrm>
          </p:grpSpPr>
          <p:sp>
            <p:nvSpPr>
              <p:cNvPr id="25" name="Freeform 2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9283" b="-9283"/>
                </a:stretch>
              </a:blipFill>
            </p:spPr>
          </p:sp>
        </p:grpSp>
        <p:sp>
          <p:nvSpPr>
            <p:cNvPr id="26" name="TextBox 26"/>
            <p:cNvSpPr txBox="1"/>
            <p:nvPr/>
          </p:nvSpPr>
          <p:spPr>
            <a:xfrm>
              <a:off x="0" y="2558249"/>
              <a:ext cx="4293394" cy="337337"/>
            </a:xfrm>
            <a:prstGeom prst="rect">
              <a:avLst/>
            </a:prstGeom>
          </p:spPr>
          <p:txBody>
            <a:bodyPr lIns="0" tIns="0" rIns="0" bIns="0" rtlCol="0" anchor="t">
              <a:spAutoFit/>
            </a:bodyPr>
            <a:lstStyle/>
            <a:p>
              <a:pPr>
                <a:lnSpc>
                  <a:spcPts val="2182"/>
                </a:lnSpc>
              </a:pPr>
              <a:endParaRPr/>
            </a:p>
          </p:txBody>
        </p:sp>
      </p:grpSp>
      <p:grpSp>
        <p:nvGrpSpPr>
          <p:cNvPr id="27" name="Group 27"/>
          <p:cNvGrpSpPr/>
          <p:nvPr/>
        </p:nvGrpSpPr>
        <p:grpSpPr>
          <a:xfrm>
            <a:off x="5057233" y="1158881"/>
            <a:ext cx="3220045" cy="2171689"/>
            <a:chOff x="0" y="0"/>
            <a:chExt cx="4293394" cy="2895585"/>
          </a:xfrm>
        </p:grpSpPr>
        <p:sp>
          <p:nvSpPr>
            <p:cNvPr id="28" name="TextBox 28"/>
            <p:cNvSpPr txBox="1"/>
            <p:nvPr/>
          </p:nvSpPr>
          <p:spPr>
            <a:xfrm>
              <a:off x="0" y="2558249"/>
              <a:ext cx="4293394" cy="337337"/>
            </a:xfrm>
            <a:prstGeom prst="rect">
              <a:avLst/>
            </a:prstGeom>
          </p:spPr>
          <p:txBody>
            <a:bodyPr lIns="0" tIns="0" rIns="0" bIns="0" rtlCol="0" anchor="t">
              <a:spAutoFit/>
            </a:bodyPr>
            <a:lstStyle/>
            <a:p>
              <a:pPr>
                <a:lnSpc>
                  <a:spcPts val="2182"/>
                </a:lnSpc>
              </a:pPr>
              <a:endParaRPr/>
            </a:p>
          </p:txBody>
        </p:sp>
        <p:grpSp>
          <p:nvGrpSpPr>
            <p:cNvPr id="29" name="Group 29"/>
            <p:cNvGrpSpPr>
              <a:grpSpLocks noChangeAspect="1"/>
            </p:cNvGrpSpPr>
            <p:nvPr/>
          </p:nvGrpSpPr>
          <p:grpSpPr>
            <a:xfrm>
              <a:off x="0" y="0"/>
              <a:ext cx="4293394" cy="2415004"/>
              <a:chOff x="0" y="0"/>
              <a:chExt cx="11289030" cy="6350000"/>
            </a:xfrm>
          </p:grpSpPr>
          <p:sp>
            <p:nvSpPr>
              <p:cNvPr id="30" name="Freeform 3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9283" b="-9283"/>
                </a:stretch>
              </a:blipFill>
            </p:spPr>
          </p:sp>
        </p:grpSp>
      </p:grpSp>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pic>
        <p:nvPicPr>
          <p:cNvPr id="4" name="Picture 4"/>
          <p:cNvPicPr>
            <a:picLocks noChangeAspect="1"/>
          </p:cNvPicPr>
          <p:nvPr/>
        </p:nvPicPr>
        <p:blipFill>
          <a:blip r:embed="rId2"/>
          <a:srcRect l="8267" r="4125"/>
          <a:stretch>
            <a:fillRect/>
          </a:stretch>
        </p:blipFill>
        <p:spPr>
          <a:xfrm>
            <a:off x="3102504" y="3079148"/>
            <a:ext cx="3220578" cy="1241697"/>
          </a:xfrm>
          <a:prstGeom prst="rect">
            <a:avLst/>
          </a:prstGeom>
        </p:spPr>
      </p:pic>
      <p:pic>
        <p:nvPicPr>
          <p:cNvPr id="5" name="Picture 5"/>
          <p:cNvPicPr>
            <a:picLocks noChangeAspect="1"/>
          </p:cNvPicPr>
          <p:nvPr/>
        </p:nvPicPr>
        <p:blipFill>
          <a:blip r:embed="rId3"/>
          <a:srcRect/>
          <a:stretch>
            <a:fillRect/>
          </a:stretch>
        </p:blipFill>
        <p:spPr>
          <a:xfrm>
            <a:off x="6944361" y="3030344"/>
            <a:ext cx="2586790" cy="1290502"/>
          </a:xfrm>
          <a:prstGeom prst="rect">
            <a:avLst/>
          </a:prstGeom>
        </p:spPr>
      </p:pic>
      <p:pic>
        <p:nvPicPr>
          <p:cNvPr id="6" name="Picture 6"/>
          <p:cNvPicPr>
            <a:picLocks noChangeAspect="1"/>
          </p:cNvPicPr>
          <p:nvPr/>
        </p:nvPicPr>
        <p:blipFill>
          <a:blip r:embed="rId4"/>
          <a:srcRect/>
          <a:stretch>
            <a:fillRect/>
          </a:stretch>
        </p:blipFill>
        <p:spPr>
          <a:xfrm>
            <a:off x="10719803" y="2780180"/>
            <a:ext cx="1745114" cy="1540665"/>
          </a:xfrm>
          <a:prstGeom prst="rect">
            <a:avLst/>
          </a:prstGeom>
        </p:spPr>
      </p:pic>
      <p:grpSp>
        <p:nvGrpSpPr>
          <p:cNvPr id="7" name="Group 7"/>
          <p:cNvGrpSpPr/>
          <p:nvPr/>
        </p:nvGrpSpPr>
        <p:grpSpPr>
          <a:xfrm>
            <a:off x="3202383" y="4779334"/>
            <a:ext cx="3388123" cy="1958859"/>
            <a:chOff x="0" y="0"/>
            <a:chExt cx="4517498" cy="2611812"/>
          </a:xfrm>
        </p:grpSpPr>
        <p:sp>
          <p:nvSpPr>
            <p:cNvPr id="8" name="TextBox 8"/>
            <p:cNvSpPr txBox="1"/>
            <p:nvPr/>
          </p:nvSpPr>
          <p:spPr>
            <a:xfrm>
              <a:off x="0" y="-66675"/>
              <a:ext cx="4517498" cy="67627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Libre Franklin Bold"/>
                </a:rPr>
                <a:t>PYTHON</a:t>
              </a:r>
            </a:p>
          </p:txBody>
        </p:sp>
        <p:sp>
          <p:nvSpPr>
            <p:cNvPr id="9" name="TextBox 9"/>
            <p:cNvSpPr txBox="1"/>
            <p:nvPr/>
          </p:nvSpPr>
          <p:spPr>
            <a:xfrm>
              <a:off x="0" y="1158932"/>
              <a:ext cx="4517498" cy="1452880"/>
            </a:xfrm>
            <a:prstGeom prst="rect">
              <a:avLst/>
            </a:prstGeom>
          </p:spPr>
          <p:txBody>
            <a:bodyPr lIns="0" tIns="0" rIns="0" bIns="0" rtlCol="0" anchor="t">
              <a:spAutoFit/>
            </a:bodyPr>
            <a:lstStyle/>
            <a:p>
              <a:pPr>
                <a:lnSpc>
                  <a:spcPts val="2940"/>
                </a:lnSpc>
                <a:spcBef>
                  <a:spcPct val="0"/>
                </a:spcBef>
              </a:pPr>
              <a:r>
                <a:rPr lang="en-US" sz="2100">
                  <a:solidFill>
                    <a:srgbClr val="000000"/>
                  </a:solidFill>
                  <a:latin typeface="Libre Franklin Light"/>
                </a:rPr>
                <a:t>Python is an interpreted high-level general-purpose programming language.</a:t>
              </a:r>
            </a:p>
          </p:txBody>
        </p:sp>
      </p:grpSp>
      <p:grpSp>
        <p:nvGrpSpPr>
          <p:cNvPr id="10" name="Group 10"/>
          <p:cNvGrpSpPr/>
          <p:nvPr/>
        </p:nvGrpSpPr>
        <p:grpSpPr>
          <a:xfrm>
            <a:off x="7121289" y="4699116"/>
            <a:ext cx="2586790" cy="4559184"/>
            <a:chOff x="0" y="0"/>
            <a:chExt cx="3449054" cy="6078912"/>
          </a:xfrm>
        </p:grpSpPr>
        <p:sp>
          <p:nvSpPr>
            <p:cNvPr id="11" name="TextBox 11"/>
            <p:cNvSpPr txBox="1"/>
            <p:nvPr/>
          </p:nvSpPr>
          <p:spPr>
            <a:xfrm>
              <a:off x="0" y="-66675"/>
              <a:ext cx="3449054" cy="67627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Libre Franklin Bold"/>
                </a:rPr>
                <a:t>ANACONDA</a:t>
              </a:r>
            </a:p>
          </p:txBody>
        </p:sp>
        <p:sp>
          <p:nvSpPr>
            <p:cNvPr id="12" name="TextBox 12"/>
            <p:cNvSpPr txBox="1"/>
            <p:nvPr/>
          </p:nvSpPr>
          <p:spPr>
            <a:xfrm>
              <a:off x="0" y="1158932"/>
              <a:ext cx="3449054" cy="4919980"/>
            </a:xfrm>
            <a:prstGeom prst="rect">
              <a:avLst/>
            </a:prstGeom>
          </p:spPr>
          <p:txBody>
            <a:bodyPr lIns="0" tIns="0" rIns="0" bIns="0" rtlCol="0" anchor="t">
              <a:spAutoFit/>
            </a:bodyPr>
            <a:lstStyle/>
            <a:p>
              <a:pPr marL="0" lvl="0" indent="0" algn="l">
                <a:lnSpc>
                  <a:spcPts val="2940"/>
                </a:lnSpc>
                <a:spcBef>
                  <a:spcPct val="0"/>
                </a:spcBef>
              </a:pPr>
              <a:r>
                <a:rPr lang="en-US" sz="2100">
                  <a:solidFill>
                    <a:srgbClr val="000000"/>
                  </a:solidFill>
                  <a:latin typeface="Arimo"/>
                </a:rPr>
                <a:t>Anaconda is a distribution of the Python and R programming languages for scientific computing that aims to simplify package management and deployment.</a:t>
              </a:r>
            </a:p>
          </p:txBody>
        </p:sp>
      </p:grpSp>
      <p:grpSp>
        <p:nvGrpSpPr>
          <p:cNvPr id="13" name="Group 13"/>
          <p:cNvGrpSpPr/>
          <p:nvPr/>
        </p:nvGrpSpPr>
        <p:grpSpPr>
          <a:xfrm>
            <a:off x="10507444" y="4699116"/>
            <a:ext cx="2884245" cy="4187709"/>
            <a:chOff x="0" y="0"/>
            <a:chExt cx="3845660" cy="5583612"/>
          </a:xfrm>
        </p:grpSpPr>
        <p:sp>
          <p:nvSpPr>
            <p:cNvPr id="14" name="TextBox 14"/>
            <p:cNvSpPr txBox="1"/>
            <p:nvPr/>
          </p:nvSpPr>
          <p:spPr>
            <a:xfrm>
              <a:off x="0" y="-66675"/>
              <a:ext cx="3845660" cy="67627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Libre Franklin Bold"/>
                </a:rPr>
                <a:t>OPENCV</a:t>
              </a:r>
            </a:p>
          </p:txBody>
        </p:sp>
        <p:sp>
          <p:nvSpPr>
            <p:cNvPr id="15" name="TextBox 15"/>
            <p:cNvSpPr txBox="1"/>
            <p:nvPr/>
          </p:nvSpPr>
          <p:spPr>
            <a:xfrm>
              <a:off x="0" y="1158932"/>
              <a:ext cx="3845660" cy="4424680"/>
            </a:xfrm>
            <a:prstGeom prst="rect">
              <a:avLst/>
            </a:prstGeom>
          </p:spPr>
          <p:txBody>
            <a:bodyPr lIns="0" tIns="0" rIns="0" bIns="0" rtlCol="0" anchor="t">
              <a:spAutoFit/>
            </a:bodyPr>
            <a:lstStyle/>
            <a:p>
              <a:pPr marL="0" lvl="0" indent="0" algn="l">
                <a:lnSpc>
                  <a:spcPts val="2940"/>
                </a:lnSpc>
                <a:spcBef>
                  <a:spcPct val="0"/>
                </a:spcBef>
              </a:pPr>
              <a:r>
                <a:rPr lang="en-US" sz="2100">
                  <a:solidFill>
                    <a:srgbClr val="000000"/>
                  </a:solidFill>
                  <a:latin typeface="Libre Franklin Light"/>
                </a:rPr>
                <a:t>OpenCV prov</a:t>
              </a:r>
              <a:r>
                <a:rPr lang="en-US" sz="2100" u="none">
                  <a:solidFill>
                    <a:srgbClr val="000000"/>
                  </a:solidFill>
                  <a:latin typeface="Libre Franklin Light"/>
                </a:rPr>
                <a:t>ides a real-time optimized Computer Vision library, tools, and hardware.OpenCV is a great tool for image processing and performing computer vision tasks.</a:t>
              </a:r>
            </a:p>
          </p:txBody>
        </p:sp>
      </p:grpSp>
      <p:sp>
        <p:nvSpPr>
          <p:cNvPr id="16" name="TextBox 16"/>
          <p:cNvSpPr txBox="1"/>
          <p:nvPr/>
        </p:nvSpPr>
        <p:spPr>
          <a:xfrm>
            <a:off x="862538" y="1400614"/>
            <a:ext cx="13296973" cy="971550"/>
          </a:xfrm>
          <a:prstGeom prst="rect">
            <a:avLst/>
          </a:prstGeom>
        </p:spPr>
        <p:txBody>
          <a:bodyPr lIns="0" tIns="0" rIns="0" bIns="0" rtlCol="0" anchor="t">
            <a:spAutoFit/>
          </a:bodyPr>
          <a:lstStyle/>
          <a:p>
            <a:pPr>
              <a:lnSpc>
                <a:spcPts val="7679"/>
              </a:lnSpc>
            </a:pPr>
            <a:r>
              <a:rPr lang="en-US" sz="6399">
                <a:solidFill>
                  <a:srgbClr val="000000"/>
                </a:solidFill>
                <a:latin typeface="Libre Franklin Bold"/>
              </a:rPr>
              <a:t>TECHNICAL STACKS</a:t>
            </a:r>
          </a:p>
        </p:txBody>
      </p:sp>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AutoShape 2"/>
          <p:cNvSpPr/>
          <p:nvPr/>
        </p:nvSpPr>
        <p:spPr>
          <a:xfrm>
            <a:off x="3676525" y="4161793"/>
            <a:ext cx="2639729" cy="477959"/>
          </a:xfrm>
          <a:prstGeom prst="rect">
            <a:avLst/>
          </a:prstGeom>
          <a:solidFill>
            <a:srgbClr val="60EFFF"/>
          </a:solidFill>
        </p:spPr>
      </p:sp>
      <p:sp>
        <p:nvSpPr>
          <p:cNvPr id="3" name="AutoShape 3"/>
          <p:cNvSpPr/>
          <p:nvPr/>
        </p:nvSpPr>
        <p:spPr>
          <a:xfrm>
            <a:off x="8955983" y="4161793"/>
            <a:ext cx="2639729" cy="477959"/>
          </a:xfrm>
          <a:prstGeom prst="rect">
            <a:avLst/>
          </a:prstGeom>
          <a:solidFill>
            <a:srgbClr val="3AB6FF"/>
          </a:solidFill>
        </p:spPr>
      </p:sp>
      <p:sp>
        <p:nvSpPr>
          <p:cNvPr id="4" name="AutoShape 4"/>
          <p:cNvSpPr/>
          <p:nvPr/>
        </p:nvSpPr>
        <p:spPr>
          <a:xfrm>
            <a:off x="11595712" y="4161793"/>
            <a:ext cx="2639729" cy="477959"/>
          </a:xfrm>
          <a:prstGeom prst="rect">
            <a:avLst/>
          </a:prstGeom>
          <a:solidFill>
            <a:srgbClr val="269AFF"/>
          </a:solidFill>
        </p:spPr>
      </p:sp>
      <p:grpSp>
        <p:nvGrpSpPr>
          <p:cNvPr id="5" name="Group 5"/>
          <p:cNvGrpSpPr/>
          <p:nvPr/>
        </p:nvGrpSpPr>
        <p:grpSpPr>
          <a:xfrm>
            <a:off x="3487376" y="1758725"/>
            <a:ext cx="3018027" cy="1828651"/>
            <a:chOff x="0" y="0"/>
            <a:chExt cx="4024036" cy="2438202"/>
          </a:xfrm>
        </p:grpSpPr>
        <p:sp>
          <p:nvSpPr>
            <p:cNvPr id="6" name="TextBox 6"/>
            <p:cNvSpPr txBox="1"/>
            <p:nvPr/>
          </p:nvSpPr>
          <p:spPr>
            <a:xfrm>
              <a:off x="0" y="424618"/>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cv2</a:t>
              </a:r>
            </a:p>
          </p:txBody>
        </p:sp>
        <p:sp>
          <p:nvSpPr>
            <p:cNvPr id="7" name="TextBox 7"/>
            <p:cNvSpPr txBox="1"/>
            <p:nvPr/>
          </p:nvSpPr>
          <p:spPr>
            <a:xfrm>
              <a:off x="0" y="975797"/>
              <a:ext cx="4024036" cy="14624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cv2 is the module import name for opencv-python</a:t>
              </a:r>
            </a:p>
          </p:txBody>
        </p:sp>
        <p:sp>
          <p:nvSpPr>
            <p:cNvPr id="8" name="TextBox 8"/>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01.</a:t>
              </a:r>
            </a:p>
          </p:txBody>
        </p:sp>
      </p:grpSp>
      <p:grpSp>
        <p:nvGrpSpPr>
          <p:cNvPr id="9" name="Group 9"/>
          <p:cNvGrpSpPr/>
          <p:nvPr/>
        </p:nvGrpSpPr>
        <p:grpSpPr>
          <a:xfrm>
            <a:off x="6127105" y="5208805"/>
            <a:ext cx="3018027" cy="3319470"/>
            <a:chOff x="0" y="0"/>
            <a:chExt cx="4024036" cy="4425961"/>
          </a:xfrm>
        </p:grpSpPr>
        <p:sp>
          <p:nvSpPr>
            <p:cNvPr id="10" name="TextBox 10"/>
            <p:cNvSpPr txBox="1"/>
            <p:nvPr/>
          </p:nvSpPr>
          <p:spPr>
            <a:xfrm>
              <a:off x="0" y="431177"/>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Mediapipe</a:t>
              </a:r>
            </a:p>
          </p:txBody>
        </p:sp>
        <p:sp>
          <p:nvSpPr>
            <p:cNvPr id="11" name="TextBox 11"/>
            <p:cNvSpPr txBox="1"/>
            <p:nvPr/>
          </p:nvSpPr>
          <p:spPr>
            <a:xfrm>
              <a:off x="0" y="982356"/>
              <a:ext cx="4024036" cy="34436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Mediapipe is a cross-platform library developed by Google that provides amazing ready-to-use ML solutions for computer vision tasks.</a:t>
              </a:r>
            </a:p>
          </p:txBody>
        </p:sp>
        <p:sp>
          <p:nvSpPr>
            <p:cNvPr id="12" name="TextBox 12"/>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02.</a:t>
              </a:r>
            </a:p>
          </p:txBody>
        </p:sp>
      </p:grpSp>
      <p:grpSp>
        <p:nvGrpSpPr>
          <p:cNvPr id="13" name="Group 13"/>
          <p:cNvGrpSpPr/>
          <p:nvPr/>
        </p:nvGrpSpPr>
        <p:grpSpPr>
          <a:xfrm>
            <a:off x="8766834" y="1758725"/>
            <a:ext cx="3018027" cy="1828651"/>
            <a:chOff x="0" y="0"/>
            <a:chExt cx="4024036" cy="2438202"/>
          </a:xfrm>
        </p:grpSpPr>
        <p:sp>
          <p:nvSpPr>
            <p:cNvPr id="14" name="TextBox 14"/>
            <p:cNvSpPr txBox="1"/>
            <p:nvPr/>
          </p:nvSpPr>
          <p:spPr>
            <a:xfrm>
              <a:off x="0" y="424618"/>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NumPy</a:t>
              </a:r>
            </a:p>
          </p:txBody>
        </p:sp>
        <p:sp>
          <p:nvSpPr>
            <p:cNvPr id="15" name="TextBox 15"/>
            <p:cNvSpPr txBox="1"/>
            <p:nvPr/>
          </p:nvSpPr>
          <p:spPr>
            <a:xfrm>
              <a:off x="0" y="975797"/>
              <a:ext cx="4024036" cy="14624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NumPy is a general-purpose array-processing package.</a:t>
              </a:r>
            </a:p>
          </p:txBody>
        </p:sp>
        <p:sp>
          <p:nvSpPr>
            <p:cNvPr id="16" name="TextBox 16"/>
            <p:cNvSpPr txBox="1"/>
            <p:nvPr/>
          </p:nvSpPr>
          <p:spPr>
            <a:xfrm>
              <a:off x="1302031"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03.</a:t>
              </a:r>
            </a:p>
          </p:txBody>
        </p:sp>
      </p:grpSp>
      <p:grpSp>
        <p:nvGrpSpPr>
          <p:cNvPr id="17" name="Group 17"/>
          <p:cNvGrpSpPr/>
          <p:nvPr/>
        </p:nvGrpSpPr>
        <p:grpSpPr>
          <a:xfrm>
            <a:off x="11406563" y="5218330"/>
            <a:ext cx="3018027" cy="1452570"/>
            <a:chOff x="0" y="0"/>
            <a:chExt cx="4024036" cy="1936761"/>
          </a:xfrm>
        </p:grpSpPr>
        <p:sp>
          <p:nvSpPr>
            <p:cNvPr id="18" name="TextBox 18"/>
            <p:cNvSpPr txBox="1"/>
            <p:nvPr/>
          </p:nvSpPr>
          <p:spPr>
            <a:xfrm>
              <a:off x="0" y="418477"/>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pycaw</a:t>
              </a:r>
            </a:p>
          </p:txBody>
        </p:sp>
        <p:sp>
          <p:nvSpPr>
            <p:cNvPr id="19" name="TextBox 19"/>
            <p:cNvSpPr txBox="1"/>
            <p:nvPr/>
          </p:nvSpPr>
          <p:spPr>
            <a:xfrm>
              <a:off x="0" y="969656"/>
              <a:ext cx="4024036" cy="9671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Python Core Audio Windows Library</a:t>
              </a:r>
            </a:p>
          </p:txBody>
        </p:sp>
        <p:sp>
          <p:nvSpPr>
            <p:cNvPr id="20" name="TextBox 20"/>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04.</a:t>
              </a:r>
            </a:p>
          </p:txBody>
        </p:sp>
      </p:grpSp>
      <p:sp>
        <p:nvSpPr>
          <p:cNvPr id="21" name="AutoShape 21"/>
          <p:cNvSpPr/>
          <p:nvPr/>
        </p:nvSpPr>
        <p:spPr>
          <a:xfrm rot="5400000">
            <a:off x="4806381" y="3947972"/>
            <a:ext cx="380018" cy="0"/>
          </a:xfrm>
          <a:prstGeom prst="line">
            <a:avLst/>
          </a:prstGeom>
          <a:ln w="47625" cap="rnd">
            <a:solidFill>
              <a:srgbClr val="60EFFF"/>
            </a:solidFill>
            <a:prstDash val="solid"/>
            <a:headEnd type="none" w="sm" len="sm"/>
            <a:tailEnd type="none" w="sm" len="sm"/>
          </a:ln>
        </p:spPr>
      </p:sp>
      <p:sp>
        <p:nvSpPr>
          <p:cNvPr id="22" name="AutoShape 22"/>
          <p:cNvSpPr/>
          <p:nvPr/>
        </p:nvSpPr>
        <p:spPr>
          <a:xfrm rot="5400000">
            <a:off x="7469922" y="4805948"/>
            <a:ext cx="380018" cy="0"/>
          </a:xfrm>
          <a:prstGeom prst="line">
            <a:avLst/>
          </a:prstGeom>
          <a:ln w="47625" cap="rnd">
            <a:solidFill>
              <a:srgbClr val="4DD3FF"/>
            </a:solidFill>
            <a:prstDash val="solid"/>
            <a:headEnd type="none" w="sm" len="sm"/>
            <a:tailEnd type="none" w="sm" len="sm"/>
          </a:ln>
        </p:spPr>
      </p:sp>
      <p:sp>
        <p:nvSpPr>
          <p:cNvPr id="23" name="AutoShape 23"/>
          <p:cNvSpPr/>
          <p:nvPr/>
        </p:nvSpPr>
        <p:spPr>
          <a:xfrm rot="5400000">
            <a:off x="10109651" y="3947972"/>
            <a:ext cx="380018" cy="0"/>
          </a:xfrm>
          <a:prstGeom prst="line">
            <a:avLst/>
          </a:prstGeom>
          <a:ln w="47625" cap="rnd">
            <a:solidFill>
              <a:srgbClr val="3AB6FF"/>
            </a:solidFill>
            <a:prstDash val="solid"/>
            <a:headEnd type="none" w="sm" len="sm"/>
            <a:tailEnd type="none" w="sm" len="sm"/>
          </a:ln>
        </p:spPr>
      </p:sp>
      <p:sp>
        <p:nvSpPr>
          <p:cNvPr id="24" name="AutoShape 24"/>
          <p:cNvSpPr/>
          <p:nvPr/>
        </p:nvSpPr>
        <p:spPr>
          <a:xfrm rot="5400000">
            <a:off x="12725567" y="4805948"/>
            <a:ext cx="380018" cy="0"/>
          </a:xfrm>
          <a:prstGeom prst="line">
            <a:avLst/>
          </a:prstGeom>
          <a:ln w="47625" cap="rnd">
            <a:solidFill>
              <a:srgbClr val="2C92D5"/>
            </a:solidFill>
            <a:prstDash val="solid"/>
            <a:headEnd type="none" w="sm" len="sm"/>
            <a:tailEnd type="none" w="sm" len="sm"/>
          </a:ln>
        </p:spPr>
      </p:sp>
      <p:sp>
        <p:nvSpPr>
          <p:cNvPr id="25" name="AutoShape 25"/>
          <p:cNvSpPr/>
          <p:nvPr/>
        </p:nvSpPr>
        <p:spPr>
          <a:xfrm>
            <a:off x="6340067" y="4161793"/>
            <a:ext cx="2639729" cy="477959"/>
          </a:xfrm>
          <a:prstGeom prst="rect">
            <a:avLst/>
          </a:prstGeom>
          <a:solidFill>
            <a:srgbClr val="4DD3FF"/>
          </a:solidFill>
        </p:spPr>
      </p:sp>
      <p:grpSp>
        <p:nvGrpSpPr>
          <p:cNvPr id="26" name="Group 26"/>
          <p:cNvGrpSpPr/>
          <p:nvPr/>
        </p:nvGrpSpPr>
        <p:grpSpPr>
          <a:xfrm>
            <a:off x="1035664" y="5937173"/>
            <a:ext cx="16223636" cy="1467455"/>
            <a:chOff x="0" y="0"/>
            <a:chExt cx="21631514" cy="1956606"/>
          </a:xfrm>
        </p:grpSpPr>
        <p:sp>
          <p:nvSpPr>
            <p:cNvPr id="27" name="TextBox 27"/>
            <p:cNvSpPr txBox="1"/>
            <p:nvPr/>
          </p:nvSpPr>
          <p:spPr>
            <a:xfrm>
              <a:off x="0" y="401914"/>
              <a:ext cx="21631514" cy="1554692"/>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Libraries</a:t>
              </a:r>
            </a:p>
          </p:txBody>
        </p:sp>
        <p:sp>
          <p:nvSpPr>
            <p:cNvPr id="28" name="TextBox 28"/>
            <p:cNvSpPr txBox="1"/>
            <p:nvPr/>
          </p:nvSpPr>
          <p:spPr>
            <a:xfrm>
              <a:off x="0" y="-28575"/>
              <a:ext cx="21631514" cy="364700"/>
            </a:xfrm>
            <a:prstGeom prst="rect">
              <a:avLst/>
            </a:prstGeom>
          </p:spPr>
          <p:txBody>
            <a:bodyPr lIns="0" tIns="0" rIns="0" bIns="0" rtlCol="0" anchor="t">
              <a:spAutoFit/>
            </a:bodyPr>
            <a:lstStyle/>
            <a:p>
              <a:pPr algn="just">
                <a:lnSpc>
                  <a:spcPts val="2380"/>
                </a:lnSpc>
              </a:pPr>
              <a:endParaRPr/>
            </a:p>
          </p:txBody>
        </p:sp>
      </p:grpSp>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000"/>
                                        <p:tgtEl>
                                          <p:spTgt spid="25"/>
                                        </p:tgtEl>
                                      </p:cBhvr>
                                    </p:animEffect>
                                    <p:anim calcmode="lin" valueType="num">
                                      <p:cBhvr>
                                        <p:cTn id="63" dur="1000" fill="hold"/>
                                        <p:tgtEl>
                                          <p:spTgt spid="25"/>
                                        </p:tgtEl>
                                        <p:attrNameLst>
                                          <p:attrName>ppt_x</p:attrName>
                                        </p:attrNameLst>
                                      </p:cBhvr>
                                      <p:tavLst>
                                        <p:tav tm="0">
                                          <p:val>
                                            <p:strVal val="#ppt_x"/>
                                          </p:val>
                                        </p:tav>
                                        <p:tav tm="100000">
                                          <p:val>
                                            <p:strVal val="#ppt_x"/>
                                          </p:val>
                                        </p:tav>
                                      </p:tavLst>
                                    </p:anim>
                                    <p:anim calcmode="lin" valueType="num">
                                      <p:cBhvr>
                                        <p:cTn id="64" dur="1000" fill="hold"/>
                                        <p:tgtEl>
                                          <p:spTgt spid="2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31275"/>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id="4" name="AutoShape 4"/>
          <p:cNvSpPr/>
          <p:nvPr/>
        </p:nvSpPr>
        <p:spPr>
          <a:xfrm>
            <a:off x="3864542" y="6377718"/>
            <a:ext cx="2639729" cy="477959"/>
          </a:xfrm>
          <a:prstGeom prst="rect">
            <a:avLst/>
          </a:prstGeom>
          <a:solidFill>
            <a:srgbClr val="60EFFF"/>
          </a:solidFill>
        </p:spPr>
      </p:sp>
      <p:sp>
        <p:nvSpPr>
          <p:cNvPr id="5" name="AutoShape 5"/>
          <p:cNvSpPr/>
          <p:nvPr/>
        </p:nvSpPr>
        <p:spPr>
          <a:xfrm>
            <a:off x="6504271" y="6377718"/>
            <a:ext cx="2639729" cy="477959"/>
          </a:xfrm>
          <a:prstGeom prst="rect">
            <a:avLst/>
          </a:prstGeom>
          <a:solidFill>
            <a:srgbClr val="4DD3FF"/>
          </a:solidFill>
        </p:spPr>
      </p:sp>
      <p:sp>
        <p:nvSpPr>
          <p:cNvPr id="6" name="AutoShape 6"/>
          <p:cNvSpPr/>
          <p:nvPr/>
        </p:nvSpPr>
        <p:spPr>
          <a:xfrm>
            <a:off x="9144000" y="6377718"/>
            <a:ext cx="2639729" cy="477959"/>
          </a:xfrm>
          <a:prstGeom prst="rect">
            <a:avLst/>
          </a:prstGeom>
          <a:solidFill>
            <a:srgbClr val="3AB6FF"/>
          </a:solidFill>
        </p:spPr>
      </p:sp>
      <p:sp>
        <p:nvSpPr>
          <p:cNvPr id="7" name="AutoShape 7"/>
          <p:cNvSpPr/>
          <p:nvPr/>
        </p:nvSpPr>
        <p:spPr>
          <a:xfrm>
            <a:off x="11783729" y="6377718"/>
            <a:ext cx="2639729" cy="477959"/>
          </a:xfrm>
          <a:prstGeom prst="rect">
            <a:avLst/>
          </a:prstGeom>
          <a:solidFill>
            <a:srgbClr val="269AFF"/>
          </a:solidFill>
        </p:spPr>
      </p:sp>
      <p:grpSp>
        <p:nvGrpSpPr>
          <p:cNvPr id="8" name="Group 8"/>
          <p:cNvGrpSpPr/>
          <p:nvPr/>
        </p:nvGrpSpPr>
        <p:grpSpPr>
          <a:xfrm>
            <a:off x="3675393" y="4717600"/>
            <a:ext cx="3018027" cy="1085701"/>
            <a:chOff x="0" y="0"/>
            <a:chExt cx="4024036" cy="1447602"/>
          </a:xfrm>
        </p:grpSpPr>
        <p:sp>
          <p:nvSpPr>
            <p:cNvPr id="9" name="TextBox 9"/>
            <p:cNvSpPr txBox="1"/>
            <p:nvPr/>
          </p:nvSpPr>
          <p:spPr>
            <a:xfrm>
              <a:off x="0" y="424618"/>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Detect Hand landmarks</a:t>
              </a:r>
            </a:p>
          </p:txBody>
        </p:sp>
        <p:sp>
          <p:nvSpPr>
            <p:cNvPr id="10" name="TextBox 10"/>
            <p:cNvSpPr txBox="1"/>
            <p:nvPr/>
          </p:nvSpPr>
          <p:spPr>
            <a:xfrm>
              <a:off x="0" y="975797"/>
              <a:ext cx="4024036" cy="471805"/>
            </a:xfrm>
            <a:prstGeom prst="rect">
              <a:avLst/>
            </a:prstGeom>
          </p:spPr>
          <p:txBody>
            <a:bodyPr lIns="0" tIns="0" rIns="0" bIns="0" rtlCol="0" anchor="t">
              <a:spAutoFit/>
            </a:bodyPr>
            <a:lstStyle/>
            <a:p>
              <a:pPr algn="ctr">
                <a:lnSpc>
                  <a:spcPts val="2940"/>
                </a:lnSpc>
              </a:pPr>
              <a:endParaRPr/>
            </a:p>
          </p:txBody>
        </p:sp>
        <p:sp>
          <p:nvSpPr>
            <p:cNvPr id="11" name="TextBox 11"/>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01.</a:t>
              </a:r>
            </a:p>
          </p:txBody>
        </p:sp>
      </p:grpSp>
      <p:grpSp>
        <p:nvGrpSpPr>
          <p:cNvPr id="12" name="Group 12"/>
          <p:cNvGrpSpPr/>
          <p:nvPr/>
        </p:nvGrpSpPr>
        <p:grpSpPr>
          <a:xfrm>
            <a:off x="6315122" y="7424730"/>
            <a:ext cx="3018027" cy="1833570"/>
            <a:chOff x="0" y="0"/>
            <a:chExt cx="4024036" cy="2444761"/>
          </a:xfrm>
        </p:grpSpPr>
        <p:sp>
          <p:nvSpPr>
            <p:cNvPr id="13" name="TextBox 13"/>
            <p:cNvSpPr txBox="1"/>
            <p:nvPr/>
          </p:nvSpPr>
          <p:spPr>
            <a:xfrm>
              <a:off x="0" y="431177"/>
              <a:ext cx="4024036" cy="14624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Calculate the distance between thumb tip and index finger tip.</a:t>
              </a:r>
            </a:p>
          </p:txBody>
        </p:sp>
        <p:sp>
          <p:nvSpPr>
            <p:cNvPr id="14" name="TextBox 14"/>
            <p:cNvSpPr txBox="1"/>
            <p:nvPr/>
          </p:nvSpPr>
          <p:spPr>
            <a:xfrm>
              <a:off x="0" y="1972956"/>
              <a:ext cx="4024036" cy="4718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 </a:t>
              </a:r>
            </a:p>
          </p:txBody>
        </p:sp>
        <p:sp>
          <p:nvSpPr>
            <p:cNvPr id="15" name="TextBox 15"/>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02.</a:t>
              </a:r>
            </a:p>
          </p:txBody>
        </p:sp>
      </p:grpSp>
      <p:grpSp>
        <p:nvGrpSpPr>
          <p:cNvPr id="16" name="Group 16"/>
          <p:cNvGrpSpPr/>
          <p:nvPr/>
        </p:nvGrpSpPr>
        <p:grpSpPr>
          <a:xfrm>
            <a:off x="8954851" y="3974650"/>
            <a:ext cx="3018027" cy="1828651"/>
            <a:chOff x="0" y="0"/>
            <a:chExt cx="4024036" cy="2438202"/>
          </a:xfrm>
        </p:grpSpPr>
        <p:sp>
          <p:nvSpPr>
            <p:cNvPr id="17" name="TextBox 17"/>
            <p:cNvSpPr txBox="1"/>
            <p:nvPr/>
          </p:nvSpPr>
          <p:spPr>
            <a:xfrm>
              <a:off x="0" y="424618"/>
              <a:ext cx="4024036" cy="14624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Map the distance of thumb tip and index finger tip</a:t>
              </a:r>
            </a:p>
          </p:txBody>
        </p:sp>
        <p:sp>
          <p:nvSpPr>
            <p:cNvPr id="18" name="TextBox 18"/>
            <p:cNvSpPr txBox="1"/>
            <p:nvPr/>
          </p:nvSpPr>
          <p:spPr>
            <a:xfrm>
              <a:off x="0" y="1966397"/>
              <a:ext cx="4024036" cy="471805"/>
            </a:xfrm>
            <a:prstGeom prst="rect">
              <a:avLst/>
            </a:prstGeom>
          </p:spPr>
          <p:txBody>
            <a:bodyPr lIns="0" tIns="0" rIns="0" bIns="0" rtlCol="0" anchor="t">
              <a:spAutoFit/>
            </a:bodyPr>
            <a:lstStyle/>
            <a:p>
              <a:pPr algn="ctr">
                <a:lnSpc>
                  <a:spcPts val="2940"/>
                </a:lnSpc>
              </a:pPr>
              <a:endParaRPr/>
            </a:p>
          </p:txBody>
        </p:sp>
        <p:sp>
          <p:nvSpPr>
            <p:cNvPr id="19" name="TextBox 19"/>
            <p:cNvSpPr txBox="1"/>
            <p:nvPr/>
          </p:nvSpPr>
          <p:spPr>
            <a:xfrm>
              <a:off x="1302031"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03.</a:t>
              </a:r>
            </a:p>
          </p:txBody>
        </p:sp>
      </p:grpSp>
      <p:grpSp>
        <p:nvGrpSpPr>
          <p:cNvPr id="20" name="Group 20"/>
          <p:cNvGrpSpPr/>
          <p:nvPr/>
        </p:nvGrpSpPr>
        <p:grpSpPr>
          <a:xfrm>
            <a:off x="11594580" y="7434255"/>
            <a:ext cx="3018027" cy="1452570"/>
            <a:chOff x="0" y="0"/>
            <a:chExt cx="4024036" cy="1936761"/>
          </a:xfrm>
        </p:grpSpPr>
        <p:sp>
          <p:nvSpPr>
            <p:cNvPr id="21" name="TextBox 21"/>
            <p:cNvSpPr txBox="1"/>
            <p:nvPr/>
          </p:nvSpPr>
          <p:spPr>
            <a:xfrm>
              <a:off x="0" y="418477"/>
              <a:ext cx="4024036" cy="9671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Integrate the program with computer audio</a:t>
              </a:r>
            </a:p>
          </p:txBody>
        </p:sp>
        <p:sp>
          <p:nvSpPr>
            <p:cNvPr id="22" name="TextBox 22"/>
            <p:cNvSpPr txBox="1"/>
            <p:nvPr/>
          </p:nvSpPr>
          <p:spPr>
            <a:xfrm>
              <a:off x="0" y="1464956"/>
              <a:ext cx="4024036" cy="471805"/>
            </a:xfrm>
            <a:prstGeom prst="rect">
              <a:avLst/>
            </a:prstGeom>
          </p:spPr>
          <p:txBody>
            <a:bodyPr lIns="0" tIns="0" rIns="0" bIns="0" rtlCol="0" anchor="t">
              <a:spAutoFit/>
            </a:bodyPr>
            <a:lstStyle/>
            <a:p>
              <a:pPr algn="ctr">
                <a:lnSpc>
                  <a:spcPts val="2940"/>
                </a:lnSpc>
              </a:pPr>
              <a:endParaRPr/>
            </a:p>
          </p:txBody>
        </p:sp>
        <p:sp>
          <p:nvSpPr>
            <p:cNvPr id="23" name="TextBox 23"/>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04.</a:t>
              </a:r>
            </a:p>
          </p:txBody>
        </p:sp>
      </p:grpSp>
      <p:sp>
        <p:nvSpPr>
          <p:cNvPr id="24" name="AutoShape 24"/>
          <p:cNvSpPr/>
          <p:nvPr/>
        </p:nvSpPr>
        <p:spPr>
          <a:xfrm rot="5400000">
            <a:off x="4994398" y="6163897"/>
            <a:ext cx="380018" cy="0"/>
          </a:xfrm>
          <a:prstGeom prst="line">
            <a:avLst/>
          </a:prstGeom>
          <a:ln w="47625" cap="rnd">
            <a:solidFill>
              <a:srgbClr val="60EFFF"/>
            </a:solidFill>
            <a:prstDash val="solid"/>
            <a:headEnd type="none" w="sm" len="sm"/>
            <a:tailEnd type="none" w="sm" len="sm"/>
          </a:ln>
        </p:spPr>
      </p:sp>
      <p:sp>
        <p:nvSpPr>
          <p:cNvPr id="25" name="AutoShape 25"/>
          <p:cNvSpPr/>
          <p:nvPr/>
        </p:nvSpPr>
        <p:spPr>
          <a:xfrm rot="5400000">
            <a:off x="7657939" y="7021873"/>
            <a:ext cx="380018" cy="0"/>
          </a:xfrm>
          <a:prstGeom prst="line">
            <a:avLst/>
          </a:prstGeom>
          <a:ln w="47625" cap="rnd">
            <a:solidFill>
              <a:srgbClr val="4DD3FF"/>
            </a:solidFill>
            <a:prstDash val="solid"/>
            <a:headEnd type="none" w="sm" len="sm"/>
            <a:tailEnd type="none" w="sm" len="sm"/>
          </a:ln>
        </p:spPr>
      </p:sp>
      <p:sp>
        <p:nvSpPr>
          <p:cNvPr id="26" name="AutoShape 26"/>
          <p:cNvSpPr/>
          <p:nvPr/>
        </p:nvSpPr>
        <p:spPr>
          <a:xfrm rot="5400000">
            <a:off x="10297668" y="6163897"/>
            <a:ext cx="380018" cy="0"/>
          </a:xfrm>
          <a:prstGeom prst="line">
            <a:avLst/>
          </a:prstGeom>
          <a:ln w="47625" cap="rnd">
            <a:solidFill>
              <a:srgbClr val="3AB6FF"/>
            </a:solidFill>
            <a:prstDash val="solid"/>
            <a:headEnd type="none" w="sm" len="sm"/>
            <a:tailEnd type="none" w="sm" len="sm"/>
          </a:ln>
        </p:spPr>
      </p:sp>
      <p:sp>
        <p:nvSpPr>
          <p:cNvPr id="27" name="AutoShape 27"/>
          <p:cNvSpPr/>
          <p:nvPr/>
        </p:nvSpPr>
        <p:spPr>
          <a:xfrm rot="5400000">
            <a:off x="12913584" y="7021873"/>
            <a:ext cx="380018" cy="0"/>
          </a:xfrm>
          <a:prstGeom prst="line">
            <a:avLst/>
          </a:prstGeom>
          <a:ln w="47625" cap="rnd">
            <a:solidFill>
              <a:srgbClr val="2C92D5"/>
            </a:solidFill>
            <a:prstDash val="solid"/>
            <a:headEnd type="none" w="sm" len="sm"/>
            <a:tailEnd type="none" w="sm" len="sm"/>
          </a:ln>
        </p:spPr>
      </p:sp>
      <p:grpSp>
        <p:nvGrpSpPr>
          <p:cNvPr id="28" name="Group 28"/>
          <p:cNvGrpSpPr/>
          <p:nvPr/>
        </p:nvGrpSpPr>
        <p:grpSpPr>
          <a:xfrm>
            <a:off x="1028700" y="1028700"/>
            <a:ext cx="16223636" cy="1467455"/>
            <a:chOff x="0" y="0"/>
            <a:chExt cx="21631514" cy="1956606"/>
          </a:xfrm>
        </p:grpSpPr>
        <p:sp>
          <p:nvSpPr>
            <p:cNvPr id="29" name="TextBox 29"/>
            <p:cNvSpPr txBox="1"/>
            <p:nvPr/>
          </p:nvSpPr>
          <p:spPr>
            <a:xfrm>
              <a:off x="0" y="401914"/>
              <a:ext cx="21631514" cy="1554692"/>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Approch Of Accomplishment</a:t>
              </a:r>
            </a:p>
          </p:txBody>
        </p:sp>
        <p:sp>
          <p:nvSpPr>
            <p:cNvPr id="30" name="TextBox 30"/>
            <p:cNvSpPr txBox="1"/>
            <p:nvPr/>
          </p:nvSpPr>
          <p:spPr>
            <a:xfrm>
              <a:off x="0" y="-28575"/>
              <a:ext cx="21631514" cy="364700"/>
            </a:xfrm>
            <a:prstGeom prst="rect">
              <a:avLst/>
            </a:prstGeom>
          </p:spPr>
          <p:txBody>
            <a:bodyPr lIns="0" tIns="0" rIns="0" bIns="0" rtlCol="0" anchor="t">
              <a:spAutoFit/>
            </a:bodyPr>
            <a:lstStyle/>
            <a:p>
              <a:pPr algn="just">
                <a:lnSpc>
                  <a:spcPts val="2380"/>
                </a:lnSpc>
              </a:pPr>
              <a:endParaRPr/>
            </a:p>
          </p:txBody>
        </p:sp>
      </p:grpSp>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anim calcmode="lin" valueType="num">
                                      <p:cBhvr>
                                        <p:cTn id="73" dur="1000" fill="hold"/>
                                        <p:tgtEl>
                                          <p:spTgt spid="28"/>
                                        </p:tgtEl>
                                        <p:attrNameLst>
                                          <p:attrName>ppt_x</p:attrName>
                                        </p:attrNameLst>
                                      </p:cBhvr>
                                      <p:tavLst>
                                        <p:tav tm="0">
                                          <p:val>
                                            <p:strVal val="#ppt_x"/>
                                          </p:val>
                                        </p:tav>
                                        <p:tav tm="100000">
                                          <p:val>
                                            <p:strVal val="#ppt_x"/>
                                          </p:val>
                                        </p:tav>
                                      </p:tavLst>
                                    </p:anim>
                                    <p:anim calcmode="lin" valueType="num">
                                      <p:cBhvr>
                                        <p:cTn id="7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id="4" name="TextBox 4"/>
          <p:cNvSpPr txBox="1"/>
          <p:nvPr/>
        </p:nvSpPr>
        <p:spPr>
          <a:xfrm>
            <a:off x="1028700" y="1346804"/>
            <a:ext cx="16223636" cy="1152476"/>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Project Plan</a:t>
            </a:r>
          </a:p>
        </p:txBody>
      </p:sp>
      <p:sp>
        <p:nvSpPr>
          <p:cNvPr id="5" name="AutoShape 5"/>
          <p:cNvSpPr/>
          <p:nvPr/>
        </p:nvSpPr>
        <p:spPr>
          <a:xfrm>
            <a:off x="1224814" y="5364783"/>
            <a:ext cx="2639729" cy="477959"/>
          </a:xfrm>
          <a:prstGeom prst="rect">
            <a:avLst/>
          </a:prstGeom>
          <a:solidFill>
            <a:srgbClr val="60EFFF"/>
          </a:solidFill>
        </p:spPr>
      </p:sp>
      <p:sp>
        <p:nvSpPr>
          <p:cNvPr id="6" name="AutoShape 6"/>
          <p:cNvSpPr/>
          <p:nvPr/>
        </p:nvSpPr>
        <p:spPr>
          <a:xfrm>
            <a:off x="3864542" y="5364783"/>
            <a:ext cx="2639729" cy="477959"/>
          </a:xfrm>
          <a:prstGeom prst="rect">
            <a:avLst/>
          </a:prstGeom>
          <a:solidFill>
            <a:srgbClr val="4DD3FF"/>
          </a:solidFill>
        </p:spPr>
      </p:sp>
      <p:sp>
        <p:nvSpPr>
          <p:cNvPr id="7" name="AutoShape 7"/>
          <p:cNvSpPr/>
          <p:nvPr/>
        </p:nvSpPr>
        <p:spPr>
          <a:xfrm>
            <a:off x="6504271" y="5364783"/>
            <a:ext cx="2639729" cy="477959"/>
          </a:xfrm>
          <a:prstGeom prst="rect">
            <a:avLst/>
          </a:prstGeom>
          <a:solidFill>
            <a:srgbClr val="3AB6FF"/>
          </a:solidFill>
        </p:spPr>
      </p:sp>
      <p:sp>
        <p:nvSpPr>
          <p:cNvPr id="8" name="AutoShape 8"/>
          <p:cNvSpPr/>
          <p:nvPr/>
        </p:nvSpPr>
        <p:spPr>
          <a:xfrm>
            <a:off x="9144000" y="5364783"/>
            <a:ext cx="2639729" cy="477959"/>
          </a:xfrm>
          <a:prstGeom prst="rect">
            <a:avLst/>
          </a:prstGeom>
          <a:solidFill>
            <a:srgbClr val="269AFF"/>
          </a:solidFill>
        </p:spPr>
      </p:sp>
      <p:sp>
        <p:nvSpPr>
          <p:cNvPr id="9" name="AutoShape 9"/>
          <p:cNvSpPr/>
          <p:nvPr/>
        </p:nvSpPr>
        <p:spPr>
          <a:xfrm>
            <a:off x="11783729" y="5364783"/>
            <a:ext cx="2639729" cy="477959"/>
          </a:xfrm>
          <a:prstGeom prst="rect">
            <a:avLst/>
          </a:prstGeom>
          <a:solidFill>
            <a:srgbClr val="137DFF"/>
          </a:solidFill>
        </p:spPr>
      </p:sp>
      <p:sp>
        <p:nvSpPr>
          <p:cNvPr id="10" name="AutoShape 10"/>
          <p:cNvSpPr/>
          <p:nvPr/>
        </p:nvSpPr>
        <p:spPr>
          <a:xfrm>
            <a:off x="14423458" y="5364783"/>
            <a:ext cx="2639729" cy="477959"/>
          </a:xfrm>
          <a:prstGeom prst="rect">
            <a:avLst/>
          </a:prstGeom>
          <a:solidFill>
            <a:srgbClr val="0061FF"/>
          </a:solidFill>
        </p:spPr>
      </p:sp>
      <p:grpSp>
        <p:nvGrpSpPr>
          <p:cNvPr id="11" name="Group 11"/>
          <p:cNvGrpSpPr/>
          <p:nvPr/>
        </p:nvGrpSpPr>
        <p:grpSpPr>
          <a:xfrm>
            <a:off x="1035664" y="3333190"/>
            <a:ext cx="3018027" cy="1457176"/>
            <a:chOff x="0" y="0"/>
            <a:chExt cx="4024036" cy="1942902"/>
          </a:xfrm>
        </p:grpSpPr>
        <p:sp>
          <p:nvSpPr>
            <p:cNvPr id="12" name="TextBox 12"/>
            <p:cNvSpPr txBox="1"/>
            <p:nvPr/>
          </p:nvSpPr>
          <p:spPr>
            <a:xfrm>
              <a:off x="0" y="424618"/>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LEARNIG</a:t>
              </a:r>
            </a:p>
          </p:txBody>
        </p:sp>
        <p:sp>
          <p:nvSpPr>
            <p:cNvPr id="13" name="TextBox 13"/>
            <p:cNvSpPr txBox="1"/>
            <p:nvPr/>
          </p:nvSpPr>
          <p:spPr>
            <a:xfrm>
              <a:off x="0" y="975797"/>
              <a:ext cx="4024036" cy="9671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Learning basics of python and opencv</a:t>
              </a:r>
            </a:p>
          </p:txBody>
        </p:sp>
        <p:sp>
          <p:nvSpPr>
            <p:cNvPr id="14" name="TextBox 14"/>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01.</a:t>
              </a:r>
            </a:p>
          </p:txBody>
        </p:sp>
      </p:grpSp>
      <p:grpSp>
        <p:nvGrpSpPr>
          <p:cNvPr id="15" name="Group 15"/>
          <p:cNvGrpSpPr/>
          <p:nvPr/>
        </p:nvGrpSpPr>
        <p:grpSpPr>
          <a:xfrm>
            <a:off x="3675393" y="6411795"/>
            <a:ext cx="3018027" cy="1090620"/>
            <a:chOff x="0" y="0"/>
            <a:chExt cx="4024036" cy="1454161"/>
          </a:xfrm>
        </p:grpSpPr>
        <p:sp>
          <p:nvSpPr>
            <p:cNvPr id="16" name="TextBox 16"/>
            <p:cNvSpPr txBox="1"/>
            <p:nvPr/>
          </p:nvSpPr>
          <p:spPr>
            <a:xfrm>
              <a:off x="0" y="431177"/>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Detection</a:t>
              </a:r>
            </a:p>
          </p:txBody>
        </p:sp>
        <p:sp>
          <p:nvSpPr>
            <p:cNvPr id="17" name="TextBox 17"/>
            <p:cNvSpPr txBox="1"/>
            <p:nvPr/>
          </p:nvSpPr>
          <p:spPr>
            <a:xfrm>
              <a:off x="0" y="982356"/>
              <a:ext cx="4024036" cy="4718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Hand gesture detection</a:t>
              </a:r>
            </a:p>
          </p:txBody>
        </p:sp>
        <p:sp>
          <p:nvSpPr>
            <p:cNvPr id="18" name="TextBox 18"/>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02.</a:t>
              </a:r>
            </a:p>
          </p:txBody>
        </p:sp>
      </p:grpSp>
      <p:grpSp>
        <p:nvGrpSpPr>
          <p:cNvPr id="19" name="Group 19"/>
          <p:cNvGrpSpPr/>
          <p:nvPr/>
        </p:nvGrpSpPr>
        <p:grpSpPr>
          <a:xfrm>
            <a:off x="9140518" y="6428315"/>
            <a:ext cx="3018027" cy="1450182"/>
            <a:chOff x="0" y="0"/>
            <a:chExt cx="4024036" cy="1933575"/>
          </a:xfrm>
        </p:grpSpPr>
        <p:sp>
          <p:nvSpPr>
            <p:cNvPr id="20" name="TextBox 20"/>
            <p:cNvSpPr txBox="1"/>
            <p:nvPr/>
          </p:nvSpPr>
          <p:spPr>
            <a:xfrm>
              <a:off x="0" y="415292"/>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Responsive</a:t>
              </a:r>
            </a:p>
          </p:txBody>
        </p:sp>
        <p:sp>
          <p:nvSpPr>
            <p:cNvPr id="21" name="TextBox 21"/>
            <p:cNvSpPr txBox="1"/>
            <p:nvPr/>
          </p:nvSpPr>
          <p:spPr>
            <a:xfrm>
              <a:off x="0" y="966470"/>
              <a:ext cx="4024036" cy="9671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Making it responsive and easy to use.</a:t>
              </a:r>
            </a:p>
          </p:txBody>
        </p:sp>
        <p:sp>
          <p:nvSpPr>
            <p:cNvPr id="22" name="TextBox 22"/>
            <p:cNvSpPr txBox="1"/>
            <p:nvPr/>
          </p:nvSpPr>
          <p:spPr>
            <a:xfrm>
              <a:off x="1302031" y="-28575"/>
              <a:ext cx="1107719" cy="364700"/>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04.</a:t>
              </a:r>
            </a:p>
          </p:txBody>
        </p:sp>
      </p:grpSp>
      <p:grpSp>
        <p:nvGrpSpPr>
          <p:cNvPr id="23" name="Group 23"/>
          <p:cNvGrpSpPr/>
          <p:nvPr/>
        </p:nvGrpSpPr>
        <p:grpSpPr>
          <a:xfrm>
            <a:off x="6362747" y="2966321"/>
            <a:ext cx="3018027" cy="1445576"/>
            <a:chOff x="0" y="0"/>
            <a:chExt cx="4024036" cy="1927434"/>
          </a:xfrm>
        </p:grpSpPr>
        <p:sp>
          <p:nvSpPr>
            <p:cNvPr id="24" name="TextBox 24"/>
            <p:cNvSpPr txBox="1"/>
            <p:nvPr/>
          </p:nvSpPr>
          <p:spPr>
            <a:xfrm>
              <a:off x="0" y="409150"/>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mapping</a:t>
              </a:r>
            </a:p>
          </p:txBody>
        </p:sp>
        <p:sp>
          <p:nvSpPr>
            <p:cNvPr id="25" name="TextBox 25"/>
            <p:cNvSpPr txBox="1"/>
            <p:nvPr/>
          </p:nvSpPr>
          <p:spPr>
            <a:xfrm>
              <a:off x="0" y="960329"/>
              <a:ext cx="4024036" cy="9671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mapping of the distance between fingers.</a:t>
              </a:r>
            </a:p>
          </p:txBody>
        </p:sp>
        <p:sp>
          <p:nvSpPr>
            <p:cNvPr id="26" name="TextBox 26"/>
            <p:cNvSpPr txBox="1"/>
            <p:nvPr/>
          </p:nvSpPr>
          <p:spPr>
            <a:xfrm>
              <a:off x="1458159" y="-28575"/>
              <a:ext cx="1107719" cy="364700"/>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03.</a:t>
              </a:r>
            </a:p>
          </p:txBody>
        </p:sp>
      </p:grpSp>
      <p:grpSp>
        <p:nvGrpSpPr>
          <p:cNvPr id="27" name="Group 27"/>
          <p:cNvGrpSpPr/>
          <p:nvPr/>
        </p:nvGrpSpPr>
        <p:grpSpPr>
          <a:xfrm>
            <a:off x="11594580" y="3333190"/>
            <a:ext cx="3018027" cy="1457176"/>
            <a:chOff x="0" y="0"/>
            <a:chExt cx="4024036" cy="1942902"/>
          </a:xfrm>
        </p:grpSpPr>
        <p:sp>
          <p:nvSpPr>
            <p:cNvPr id="28" name="TextBox 28"/>
            <p:cNvSpPr txBox="1"/>
            <p:nvPr/>
          </p:nvSpPr>
          <p:spPr>
            <a:xfrm>
              <a:off x="0" y="424618"/>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Integration</a:t>
              </a:r>
            </a:p>
          </p:txBody>
        </p:sp>
        <p:sp>
          <p:nvSpPr>
            <p:cNvPr id="29" name="TextBox 29"/>
            <p:cNvSpPr txBox="1"/>
            <p:nvPr/>
          </p:nvSpPr>
          <p:spPr>
            <a:xfrm>
              <a:off x="0" y="975797"/>
              <a:ext cx="4024036" cy="9671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Integrating the computer audio</a:t>
              </a:r>
            </a:p>
          </p:txBody>
        </p:sp>
        <p:sp>
          <p:nvSpPr>
            <p:cNvPr id="30" name="TextBox 30"/>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05.</a:t>
              </a:r>
            </a:p>
          </p:txBody>
        </p:sp>
      </p:grpSp>
      <p:grpSp>
        <p:nvGrpSpPr>
          <p:cNvPr id="31" name="Group 31"/>
          <p:cNvGrpSpPr/>
          <p:nvPr/>
        </p:nvGrpSpPr>
        <p:grpSpPr>
          <a:xfrm>
            <a:off x="14234308" y="6421320"/>
            <a:ext cx="3018027" cy="1825831"/>
            <a:chOff x="0" y="0"/>
            <a:chExt cx="4024036" cy="2434442"/>
          </a:xfrm>
        </p:grpSpPr>
        <p:sp>
          <p:nvSpPr>
            <p:cNvPr id="32" name="TextBox 32"/>
            <p:cNvSpPr txBox="1"/>
            <p:nvPr/>
          </p:nvSpPr>
          <p:spPr>
            <a:xfrm>
              <a:off x="0" y="418477"/>
              <a:ext cx="4024036" cy="474185"/>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Revisions</a:t>
              </a:r>
            </a:p>
          </p:txBody>
        </p:sp>
        <p:sp>
          <p:nvSpPr>
            <p:cNvPr id="33" name="TextBox 33"/>
            <p:cNvSpPr txBox="1"/>
            <p:nvPr/>
          </p:nvSpPr>
          <p:spPr>
            <a:xfrm>
              <a:off x="0" y="972037"/>
              <a:ext cx="4024036" cy="14624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Test usability and  run. Collect feedback and iterate.</a:t>
              </a:r>
            </a:p>
          </p:txBody>
        </p:sp>
        <p:sp>
          <p:nvSpPr>
            <p:cNvPr id="34" name="TextBox 34"/>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06.</a:t>
              </a:r>
            </a:p>
          </p:txBody>
        </p:sp>
      </p:grpSp>
      <p:sp>
        <p:nvSpPr>
          <p:cNvPr id="35" name="AutoShape 35"/>
          <p:cNvSpPr/>
          <p:nvPr/>
        </p:nvSpPr>
        <p:spPr>
          <a:xfrm rot="5400000">
            <a:off x="2354669" y="5150962"/>
            <a:ext cx="380018" cy="0"/>
          </a:xfrm>
          <a:prstGeom prst="line">
            <a:avLst/>
          </a:prstGeom>
          <a:ln w="47625" cap="rnd">
            <a:solidFill>
              <a:srgbClr val="60EFFF"/>
            </a:solidFill>
            <a:prstDash val="solid"/>
            <a:headEnd type="none" w="sm" len="sm"/>
            <a:tailEnd type="none" w="sm" len="sm"/>
          </a:ln>
        </p:spPr>
      </p:sp>
      <p:sp>
        <p:nvSpPr>
          <p:cNvPr id="36" name="AutoShape 36"/>
          <p:cNvSpPr/>
          <p:nvPr/>
        </p:nvSpPr>
        <p:spPr>
          <a:xfrm rot="5400000">
            <a:off x="5018211" y="6008939"/>
            <a:ext cx="380018" cy="0"/>
          </a:xfrm>
          <a:prstGeom prst="line">
            <a:avLst/>
          </a:prstGeom>
          <a:ln w="47625" cap="rnd">
            <a:solidFill>
              <a:srgbClr val="4DD3FF"/>
            </a:solidFill>
            <a:prstDash val="solid"/>
            <a:headEnd type="none" w="sm" len="sm"/>
            <a:tailEnd type="none" w="sm" len="sm"/>
          </a:ln>
        </p:spPr>
      </p:sp>
      <p:sp>
        <p:nvSpPr>
          <p:cNvPr id="37" name="AutoShape 37"/>
          <p:cNvSpPr/>
          <p:nvPr/>
        </p:nvSpPr>
        <p:spPr>
          <a:xfrm rot="5400000">
            <a:off x="7657939" y="5150962"/>
            <a:ext cx="380018" cy="0"/>
          </a:xfrm>
          <a:prstGeom prst="line">
            <a:avLst/>
          </a:prstGeom>
          <a:ln w="47625" cap="rnd">
            <a:solidFill>
              <a:srgbClr val="3AB6FF"/>
            </a:solidFill>
            <a:prstDash val="solid"/>
            <a:headEnd type="none" w="sm" len="sm"/>
            <a:tailEnd type="none" w="sm" len="sm"/>
          </a:ln>
        </p:spPr>
      </p:sp>
      <p:sp>
        <p:nvSpPr>
          <p:cNvPr id="38" name="AutoShape 38"/>
          <p:cNvSpPr/>
          <p:nvPr/>
        </p:nvSpPr>
        <p:spPr>
          <a:xfrm rot="5400000">
            <a:off x="10273856" y="6008939"/>
            <a:ext cx="380018" cy="0"/>
          </a:xfrm>
          <a:prstGeom prst="line">
            <a:avLst/>
          </a:prstGeom>
          <a:ln w="47625" cap="rnd">
            <a:solidFill>
              <a:srgbClr val="2C92D5"/>
            </a:solidFill>
            <a:prstDash val="solid"/>
            <a:headEnd type="none" w="sm" len="sm"/>
            <a:tailEnd type="none" w="sm" len="sm"/>
          </a:ln>
        </p:spPr>
      </p:sp>
      <p:sp>
        <p:nvSpPr>
          <p:cNvPr id="39" name="AutoShape 39"/>
          <p:cNvSpPr/>
          <p:nvPr/>
        </p:nvSpPr>
        <p:spPr>
          <a:xfrm rot="5400000">
            <a:off x="12913584" y="5150962"/>
            <a:ext cx="380018" cy="0"/>
          </a:xfrm>
          <a:prstGeom prst="line">
            <a:avLst/>
          </a:prstGeom>
          <a:ln w="47625" cap="rnd">
            <a:solidFill>
              <a:srgbClr val="137DFF"/>
            </a:solidFill>
            <a:prstDash val="solid"/>
            <a:headEnd type="none" w="sm" len="sm"/>
            <a:tailEnd type="none" w="sm" len="sm"/>
          </a:ln>
        </p:spPr>
      </p:sp>
      <p:sp>
        <p:nvSpPr>
          <p:cNvPr id="40" name="AutoShape 40"/>
          <p:cNvSpPr/>
          <p:nvPr/>
        </p:nvSpPr>
        <p:spPr>
          <a:xfrm rot="5400000">
            <a:off x="15529501" y="6008939"/>
            <a:ext cx="380018" cy="0"/>
          </a:xfrm>
          <a:prstGeom prst="line">
            <a:avLst/>
          </a:prstGeom>
          <a:ln w="47625" cap="rnd">
            <a:solidFill>
              <a:srgbClr val="0061FF"/>
            </a:solidFill>
            <a:prstDash val="solid"/>
            <a:headEnd type="none" w="sm" len="sm"/>
            <a:tailEnd type="none" w="sm" len="sm"/>
          </a:ln>
        </p:spPr>
      </p:sp>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1000"/>
                                        <p:tgtEl>
                                          <p:spTgt spid="35"/>
                                        </p:tgtEl>
                                      </p:cBhvr>
                                    </p:animEffect>
                                    <p:anim calcmode="lin" valueType="num">
                                      <p:cBhvr>
                                        <p:cTn id="78" dur="1000" fill="hold"/>
                                        <p:tgtEl>
                                          <p:spTgt spid="35"/>
                                        </p:tgtEl>
                                        <p:attrNameLst>
                                          <p:attrName>ppt_x</p:attrName>
                                        </p:attrNameLst>
                                      </p:cBhvr>
                                      <p:tavLst>
                                        <p:tav tm="0">
                                          <p:val>
                                            <p:strVal val="#ppt_x"/>
                                          </p:val>
                                        </p:tav>
                                        <p:tav tm="100000">
                                          <p:val>
                                            <p:strVal val="#ppt_x"/>
                                          </p:val>
                                        </p:tav>
                                      </p:tavLst>
                                    </p:anim>
                                    <p:anim calcmode="lin" valueType="num">
                                      <p:cBhvr>
                                        <p:cTn id="79" dur="1000" fill="hold"/>
                                        <p:tgtEl>
                                          <p:spTgt spid="3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1000"/>
                                        <p:tgtEl>
                                          <p:spTgt spid="36"/>
                                        </p:tgtEl>
                                      </p:cBhvr>
                                    </p:animEffect>
                                    <p:anim calcmode="lin" valueType="num">
                                      <p:cBhvr>
                                        <p:cTn id="83" dur="1000" fill="hold"/>
                                        <p:tgtEl>
                                          <p:spTgt spid="36"/>
                                        </p:tgtEl>
                                        <p:attrNameLst>
                                          <p:attrName>ppt_x</p:attrName>
                                        </p:attrNameLst>
                                      </p:cBhvr>
                                      <p:tavLst>
                                        <p:tav tm="0">
                                          <p:val>
                                            <p:strVal val="#ppt_x"/>
                                          </p:val>
                                        </p:tav>
                                        <p:tav tm="100000">
                                          <p:val>
                                            <p:strVal val="#ppt_x"/>
                                          </p:val>
                                        </p:tav>
                                      </p:tavLst>
                                    </p:anim>
                                    <p:anim calcmode="lin" valueType="num">
                                      <p:cBhvr>
                                        <p:cTn id="84" dur="1000" fill="hold"/>
                                        <p:tgtEl>
                                          <p:spTgt spid="36"/>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1000"/>
                                        <p:tgtEl>
                                          <p:spTgt spid="37"/>
                                        </p:tgtEl>
                                      </p:cBhvr>
                                    </p:animEffect>
                                    <p:anim calcmode="lin" valueType="num">
                                      <p:cBhvr>
                                        <p:cTn id="88" dur="1000" fill="hold"/>
                                        <p:tgtEl>
                                          <p:spTgt spid="37"/>
                                        </p:tgtEl>
                                        <p:attrNameLst>
                                          <p:attrName>ppt_x</p:attrName>
                                        </p:attrNameLst>
                                      </p:cBhvr>
                                      <p:tavLst>
                                        <p:tav tm="0">
                                          <p:val>
                                            <p:strVal val="#ppt_x"/>
                                          </p:val>
                                        </p:tav>
                                        <p:tav tm="100000">
                                          <p:val>
                                            <p:strVal val="#ppt_x"/>
                                          </p:val>
                                        </p:tav>
                                      </p:tavLst>
                                    </p:anim>
                                    <p:anim calcmode="lin" valueType="num">
                                      <p:cBhvr>
                                        <p:cTn id="89" dur="1000" fill="hold"/>
                                        <p:tgtEl>
                                          <p:spTgt spid="37"/>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1000"/>
                                        <p:tgtEl>
                                          <p:spTgt spid="38"/>
                                        </p:tgtEl>
                                      </p:cBhvr>
                                    </p:animEffect>
                                    <p:anim calcmode="lin" valueType="num">
                                      <p:cBhvr>
                                        <p:cTn id="93" dur="1000" fill="hold"/>
                                        <p:tgtEl>
                                          <p:spTgt spid="38"/>
                                        </p:tgtEl>
                                        <p:attrNameLst>
                                          <p:attrName>ppt_x</p:attrName>
                                        </p:attrNameLst>
                                      </p:cBhvr>
                                      <p:tavLst>
                                        <p:tav tm="0">
                                          <p:val>
                                            <p:strVal val="#ppt_x"/>
                                          </p:val>
                                        </p:tav>
                                        <p:tav tm="100000">
                                          <p:val>
                                            <p:strVal val="#ppt_x"/>
                                          </p:val>
                                        </p:tav>
                                      </p:tavLst>
                                    </p:anim>
                                    <p:anim calcmode="lin" valueType="num">
                                      <p:cBhvr>
                                        <p:cTn id="94" dur="1000" fill="hold"/>
                                        <p:tgtEl>
                                          <p:spTgt spid="38"/>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1000"/>
                                        <p:tgtEl>
                                          <p:spTgt spid="39"/>
                                        </p:tgtEl>
                                      </p:cBhvr>
                                    </p:animEffect>
                                    <p:anim calcmode="lin" valueType="num">
                                      <p:cBhvr>
                                        <p:cTn id="98" dur="1000" fill="hold"/>
                                        <p:tgtEl>
                                          <p:spTgt spid="39"/>
                                        </p:tgtEl>
                                        <p:attrNameLst>
                                          <p:attrName>ppt_x</p:attrName>
                                        </p:attrNameLst>
                                      </p:cBhvr>
                                      <p:tavLst>
                                        <p:tav tm="0">
                                          <p:val>
                                            <p:strVal val="#ppt_x"/>
                                          </p:val>
                                        </p:tav>
                                        <p:tav tm="100000">
                                          <p:val>
                                            <p:strVal val="#ppt_x"/>
                                          </p:val>
                                        </p:tav>
                                      </p:tavLst>
                                    </p:anim>
                                    <p:anim calcmode="lin" valueType="num">
                                      <p:cBhvr>
                                        <p:cTn id="99" dur="1000" fill="hold"/>
                                        <p:tgtEl>
                                          <p:spTgt spid="39"/>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1000"/>
                                        <p:tgtEl>
                                          <p:spTgt spid="40"/>
                                        </p:tgtEl>
                                      </p:cBhvr>
                                    </p:animEffect>
                                    <p:anim calcmode="lin" valueType="num">
                                      <p:cBhvr>
                                        <p:cTn id="103" dur="1000" fill="hold"/>
                                        <p:tgtEl>
                                          <p:spTgt spid="40"/>
                                        </p:tgtEl>
                                        <p:attrNameLst>
                                          <p:attrName>ppt_x</p:attrName>
                                        </p:attrNameLst>
                                      </p:cBhvr>
                                      <p:tavLst>
                                        <p:tav tm="0">
                                          <p:val>
                                            <p:strVal val="#ppt_x"/>
                                          </p:val>
                                        </p:tav>
                                        <p:tav tm="100000">
                                          <p:val>
                                            <p:strVal val="#ppt_x"/>
                                          </p:val>
                                        </p:tav>
                                      </p:tavLst>
                                    </p:anim>
                                    <p:anim calcmode="lin" valueType="num">
                                      <p:cBhvr>
                                        <p:cTn id="10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id="4" name="Group 4"/>
          <p:cNvGrpSpPr/>
          <p:nvPr/>
        </p:nvGrpSpPr>
        <p:grpSpPr>
          <a:xfrm>
            <a:off x="989652" y="293410"/>
            <a:ext cx="16223636" cy="1470580"/>
            <a:chOff x="0" y="0"/>
            <a:chExt cx="21631514" cy="1960773"/>
          </a:xfrm>
        </p:grpSpPr>
        <p:sp>
          <p:nvSpPr>
            <p:cNvPr id="5" name="TextBox 5"/>
            <p:cNvSpPr txBox="1"/>
            <p:nvPr/>
          </p:nvSpPr>
          <p:spPr>
            <a:xfrm>
              <a:off x="0" y="401914"/>
              <a:ext cx="21631514" cy="1558859"/>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Project Timeline</a:t>
              </a:r>
            </a:p>
          </p:txBody>
        </p:sp>
        <p:sp>
          <p:nvSpPr>
            <p:cNvPr id="6" name="TextBox 6"/>
            <p:cNvSpPr txBox="1"/>
            <p:nvPr/>
          </p:nvSpPr>
          <p:spPr>
            <a:xfrm>
              <a:off x="0" y="-28575"/>
              <a:ext cx="21631514" cy="364700"/>
            </a:xfrm>
            <a:prstGeom prst="rect">
              <a:avLst/>
            </a:prstGeom>
          </p:spPr>
          <p:txBody>
            <a:bodyPr lIns="0" tIns="0" rIns="0" bIns="0" rtlCol="0" anchor="t">
              <a:spAutoFit/>
            </a:bodyPr>
            <a:lstStyle/>
            <a:p>
              <a:pPr algn="just">
                <a:lnSpc>
                  <a:spcPts val="2380"/>
                </a:lnSpc>
              </a:pPr>
              <a:endParaRPr/>
            </a:p>
          </p:txBody>
        </p:sp>
      </p:grpSp>
      <p:sp>
        <p:nvSpPr>
          <p:cNvPr id="7" name="AutoShape 7"/>
          <p:cNvSpPr/>
          <p:nvPr/>
        </p:nvSpPr>
        <p:spPr>
          <a:xfrm rot="5400000">
            <a:off x="2154587" y="6185190"/>
            <a:ext cx="5823582" cy="0"/>
          </a:xfrm>
          <a:prstGeom prst="line">
            <a:avLst/>
          </a:prstGeom>
          <a:ln w="9525" cap="rnd">
            <a:solidFill>
              <a:srgbClr val="737373">
                <a:alpha val="29804"/>
              </a:srgbClr>
            </a:solidFill>
            <a:prstDash val="solid"/>
            <a:headEnd type="none" w="sm" len="sm"/>
            <a:tailEnd type="none" w="sm" len="sm"/>
          </a:ln>
        </p:spPr>
      </p:sp>
      <p:sp>
        <p:nvSpPr>
          <p:cNvPr id="8" name="AutoShape 8"/>
          <p:cNvSpPr/>
          <p:nvPr/>
        </p:nvSpPr>
        <p:spPr>
          <a:xfrm rot="5400000">
            <a:off x="5199257" y="6185190"/>
            <a:ext cx="5823582" cy="0"/>
          </a:xfrm>
          <a:prstGeom prst="line">
            <a:avLst/>
          </a:prstGeom>
          <a:ln w="9525" cap="rnd">
            <a:solidFill>
              <a:srgbClr val="737373">
                <a:alpha val="29804"/>
              </a:srgbClr>
            </a:solidFill>
            <a:prstDash val="solid"/>
            <a:headEnd type="none" w="sm" len="sm"/>
            <a:tailEnd type="none" w="sm" len="sm"/>
          </a:ln>
        </p:spPr>
      </p:sp>
      <p:sp>
        <p:nvSpPr>
          <p:cNvPr id="9" name="AutoShape 9"/>
          <p:cNvSpPr/>
          <p:nvPr/>
        </p:nvSpPr>
        <p:spPr>
          <a:xfrm rot="5400000">
            <a:off x="8248031" y="6185190"/>
            <a:ext cx="5815373" cy="0"/>
          </a:xfrm>
          <a:prstGeom prst="line">
            <a:avLst/>
          </a:prstGeom>
          <a:ln w="9525" cap="rnd">
            <a:solidFill>
              <a:srgbClr val="737373">
                <a:alpha val="29804"/>
              </a:srgbClr>
            </a:solidFill>
            <a:prstDash val="solid"/>
            <a:headEnd type="none" w="sm" len="sm"/>
            <a:tailEnd type="none" w="sm" len="sm"/>
          </a:ln>
        </p:spPr>
      </p:sp>
      <p:sp>
        <p:nvSpPr>
          <p:cNvPr id="10" name="AutoShape 10"/>
          <p:cNvSpPr/>
          <p:nvPr/>
        </p:nvSpPr>
        <p:spPr>
          <a:xfrm rot="5400000">
            <a:off x="11286046" y="6185190"/>
            <a:ext cx="5828683" cy="0"/>
          </a:xfrm>
          <a:prstGeom prst="line">
            <a:avLst/>
          </a:prstGeom>
          <a:ln w="9525" cap="rnd">
            <a:solidFill>
              <a:srgbClr val="737373">
                <a:alpha val="29804"/>
              </a:srgbClr>
            </a:solidFill>
            <a:prstDash val="solid"/>
            <a:headEnd type="none" w="sm" len="sm"/>
            <a:tailEnd type="none" w="sm" len="sm"/>
          </a:ln>
        </p:spPr>
      </p:sp>
      <p:sp>
        <p:nvSpPr>
          <p:cNvPr id="11" name="AutoShape 11"/>
          <p:cNvSpPr/>
          <p:nvPr/>
        </p:nvSpPr>
        <p:spPr>
          <a:xfrm>
            <a:off x="1047705" y="3271507"/>
            <a:ext cx="16184587" cy="0"/>
          </a:xfrm>
          <a:prstGeom prst="line">
            <a:avLst/>
          </a:prstGeom>
          <a:ln w="9525" cap="rnd">
            <a:solidFill>
              <a:srgbClr val="737373">
                <a:alpha val="29804"/>
              </a:srgbClr>
            </a:solidFill>
            <a:prstDash val="solid"/>
            <a:headEnd type="none" w="sm" len="sm"/>
            <a:tailEnd type="none" w="sm" len="sm"/>
          </a:ln>
        </p:spPr>
      </p:sp>
      <p:sp>
        <p:nvSpPr>
          <p:cNvPr id="12" name="TextBox 12"/>
          <p:cNvSpPr txBox="1"/>
          <p:nvPr/>
        </p:nvSpPr>
        <p:spPr>
          <a:xfrm>
            <a:off x="2086059" y="4015864"/>
            <a:ext cx="2603958" cy="365863"/>
          </a:xfrm>
          <a:prstGeom prst="rect">
            <a:avLst/>
          </a:prstGeom>
        </p:spPr>
        <p:txBody>
          <a:bodyPr lIns="0" tIns="0" rIns="0" bIns="0" rtlCol="0" anchor="t">
            <a:spAutoFit/>
          </a:bodyPr>
          <a:lstStyle/>
          <a:p>
            <a:pPr algn="just">
              <a:lnSpc>
                <a:spcPts val="2934"/>
              </a:lnSpc>
            </a:pPr>
            <a:r>
              <a:rPr lang="en-US" sz="2095" spc="-41">
                <a:solidFill>
                  <a:srgbClr val="000000"/>
                </a:solidFill>
                <a:latin typeface="DM Sans Bold"/>
              </a:rPr>
              <a:t>Design</a:t>
            </a:r>
          </a:p>
        </p:txBody>
      </p:sp>
      <p:sp>
        <p:nvSpPr>
          <p:cNvPr id="13" name="TextBox 13"/>
          <p:cNvSpPr txBox="1"/>
          <p:nvPr/>
        </p:nvSpPr>
        <p:spPr>
          <a:xfrm>
            <a:off x="2086059" y="5957366"/>
            <a:ext cx="2603958" cy="365863"/>
          </a:xfrm>
          <a:prstGeom prst="rect">
            <a:avLst/>
          </a:prstGeom>
        </p:spPr>
        <p:txBody>
          <a:bodyPr lIns="0" tIns="0" rIns="0" bIns="0" rtlCol="0" anchor="t">
            <a:spAutoFit/>
          </a:bodyPr>
          <a:lstStyle/>
          <a:p>
            <a:pPr algn="just">
              <a:lnSpc>
                <a:spcPts val="2934"/>
              </a:lnSpc>
            </a:pPr>
            <a:r>
              <a:rPr lang="en-US" sz="2095" spc="-41">
                <a:solidFill>
                  <a:srgbClr val="000000"/>
                </a:solidFill>
                <a:latin typeface="DM Sans Bold"/>
              </a:rPr>
              <a:t>Development</a:t>
            </a:r>
          </a:p>
        </p:txBody>
      </p:sp>
      <p:sp>
        <p:nvSpPr>
          <p:cNvPr id="14" name="TextBox 14"/>
          <p:cNvSpPr txBox="1"/>
          <p:nvPr/>
        </p:nvSpPr>
        <p:spPr>
          <a:xfrm>
            <a:off x="2086059" y="7971352"/>
            <a:ext cx="2603958" cy="365863"/>
          </a:xfrm>
          <a:prstGeom prst="rect">
            <a:avLst/>
          </a:prstGeom>
        </p:spPr>
        <p:txBody>
          <a:bodyPr lIns="0" tIns="0" rIns="0" bIns="0" rtlCol="0" anchor="t">
            <a:spAutoFit/>
          </a:bodyPr>
          <a:lstStyle/>
          <a:p>
            <a:pPr algn="just">
              <a:lnSpc>
                <a:spcPts val="2934"/>
              </a:lnSpc>
            </a:pPr>
            <a:r>
              <a:rPr lang="en-US" sz="2095" spc="-41">
                <a:solidFill>
                  <a:srgbClr val="000000"/>
                </a:solidFill>
                <a:latin typeface="DM Sans Bold"/>
              </a:rPr>
              <a:t>FINISHING</a:t>
            </a:r>
          </a:p>
        </p:txBody>
      </p:sp>
      <p:sp>
        <p:nvSpPr>
          <p:cNvPr id="15" name="TextBox 15"/>
          <p:cNvSpPr txBox="1"/>
          <p:nvPr/>
        </p:nvSpPr>
        <p:spPr>
          <a:xfrm>
            <a:off x="5061616" y="2725136"/>
            <a:ext cx="3054195" cy="365760"/>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JAN</a:t>
            </a:r>
          </a:p>
        </p:txBody>
      </p:sp>
      <p:sp>
        <p:nvSpPr>
          <p:cNvPr id="16" name="TextBox 16"/>
          <p:cNvSpPr txBox="1"/>
          <p:nvPr/>
        </p:nvSpPr>
        <p:spPr>
          <a:xfrm>
            <a:off x="8087480" y="2725136"/>
            <a:ext cx="3122571" cy="365760"/>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FEB</a:t>
            </a:r>
          </a:p>
        </p:txBody>
      </p:sp>
      <p:sp>
        <p:nvSpPr>
          <p:cNvPr id="17" name="TextBox 17"/>
          <p:cNvSpPr txBox="1"/>
          <p:nvPr/>
        </p:nvSpPr>
        <p:spPr>
          <a:xfrm>
            <a:off x="11181720" y="2725188"/>
            <a:ext cx="3035145" cy="365760"/>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MARCH</a:t>
            </a:r>
          </a:p>
        </p:txBody>
      </p:sp>
      <p:sp>
        <p:nvSpPr>
          <p:cNvPr id="18" name="TextBox 18"/>
          <p:cNvSpPr txBox="1"/>
          <p:nvPr/>
        </p:nvSpPr>
        <p:spPr>
          <a:xfrm>
            <a:off x="14188534" y="2725136"/>
            <a:ext cx="3051760" cy="365760"/>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APRIL</a:t>
            </a:r>
          </a:p>
        </p:txBody>
      </p:sp>
      <p:grpSp>
        <p:nvGrpSpPr>
          <p:cNvPr id="19" name="Group 19"/>
          <p:cNvGrpSpPr/>
          <p:nvPr/>
        </p:nvGrpSpPr>
        <p:grpSpPr>
          <a:xfrm>
            <a:off x="8430813" y="4339714"/>
            <a:ext cx="2082049" cy="595272"/>
            <a:chOff x="0" y="0"/>
            <a:chExt cx="2776065" cy="793695"/>
          </a:xfrm>
        </p:grpSpPr>
        <p:grpSp>
          <p:nvGrpSpPr>
            <p:cNvPr id="20" name="Group 20"/>
            <p:cNvGrpSpPr/>
            <p:nvPr/>
          </p:nvGrpSpPr>
          <p:grpSpPr>
            <a:xfrm>
              <a:off x="0" y="0"/>
              <a:ext cx="2776065" cy="793695"/>
              <a:chOff x="0" y="0"/>
              <a:chExt cx="6551637" cy="1873156"/>
            </a:xfrm>
          </p:grpSpPr>
          <p:sp>
            <p:nvSpPr>
              <p:cNvPr id="21" name="Freeform 21"/>
              <p:cNvSpPr/>
              <p:nvPr/>
            </p:nvSpPr>
            <p:spPr>
              <a:xfrm>
                <a:off x="0" y="0"/>
                <a:ext cx="6551637" cy="1873156"/>
              </a:xfrm>
              <a:custGeom>
                <a:avLst/>
                <a:gdLst/>
                <a:ahLst/>
                <a:cxnLst/>
                <a:rect l="l" t="t" r="r" b="b"/>
                <a:pathLst>
                  <a:path w="6551637" h="1873156">
                    <a:moveTo>
                      <a:pt x="6551637" y="936578"/>
                    </a:moveTo>
                    <a:lnTo>
                      <a:pt x="6551637" y="936578"/>
                    </a:lnTo>
                    <a:cubicBezTo>
                      <a:pt x="6551637" y="1444658"/>
                      <a:pt x="6123265" y="1873156"/>
                      <a:pt x="5594691" y="1873156"/>
                    </a:cubicBezTo>
                    <a:lnTo>
                      <a:pt x="956945" y="1873156"/>
                    </a:lnTo>
                    <a:cubicBezTo>
                      <a:pt x="428371" y="1873156"/>
                      <a:pt x="0" y="1444658"/>
                      <a:pt x="0" y="936578"/>
                    </a:cubicBezTo>
                    <a:lnTo>
                      <a:pt x="0" y="936578"/>
                    </a:lnTo>
                    <a:cubicBezTo>
                      <a:pt x="0" y="428371"/>
                      <a:pt x="428371" y="0"/>
                      <a:pt x="956945" y="0"/>
                    </a:cubicBezTo>
                    <a:lnTo>
                      <a:pt x="5594691" y="0"/>
                    </a:lnTo>
                    <a:cubicBezTo>
                      <a:pt x="6123139" y="0"/>
                      <a:pt x="6551637" y="428371"/>
                      <a:pt x="6551637" y="936578"/>
                    </a:cubicBezTo>
                    <a:close/>
                  </a:path>
                </a:pathLst>
              </a:custGeom>
              <a:solidFill>
                <a:srgbClr val="60EFFF"/>
              </a:solidFill>
            </p:spPr>
          </p:sp>
        </p:grpSp>
        <p:sp>
          <p:nvSpPr>
            <p:cNvPr id="22" name="TextBox 22"/>
            <p:cNvSpPr txBox="1"/>
            <p:nvPr/>
          </p:nvSpPr>
          <p:spPr>
            <a:xfrm>
              <a:off x="216581" y="201691"/>
              <a:ext cx="2342903" cy="352213"/>
            </a:xfrm>
            <a:prstGeom prst="rect">
              <a:avLst/>
            </a:prstGeom>
          </p:spPr>
          <p:txBody>
            <a:bodyPr lIns="0" tIns="0" rIns="0" bIns="0" rtlCol="0" anchor="t">
              <a:spAutoFit/>
            </a:bodyPr>
            <a:lstStyle/>
            <a:p>
              <a:pPr algn="ctr">
                <a:lnSpc>
                  <a:spcPts val="2239"/>
                </a:lnSpc>
              </a:pPr>
              <a:r>
                <a:rPr lang="en-US" sz="1599">
                  <a:solidFill>
                    <a:srgbClr val="191919"/>
                  </a:solidFill>
                  <a:latin typeface="DM Sans"/>
                </a:rPr>
                <a:t>BASIC LAYOUT </a:t>
              </a:r>
            </a:p>
          </p:txBody>
        </p:sp>
      </p:grpSp>
      <p:grpSp>
        <p:nvGrpSpPr>
          <p:cNvPr id="23" name="Group 23"/>
          <p:cNvGrpSpPr/>
          <p:nvPr/>
        </p:nvGrpSpPr>
        <p:grpSpPr>
          <a:xfrm>
            <a:off x="9705739" y="5610490"/>
            <a:ext cx="2890432" cy="789003"/>
            <a:chOff x="0" y="0"/>
            <a:chExt cx="3853910" cy="1052004"/>
          </a:xfrm>
        </p:grpSpPr>
        <p:grpSp>
          <p:nvGrpSpPr>
            <p:cNvPr id="24" name="Group 24"/>
            <p:cNvGrpSpPr/>
            <p:nvPr/>
          </p:nvGrpSpPr>
          <p:grpSpPr>
            <a:xfrm>
              <a:off x="0" y="0"/>
              <a:ext cx="3853910" cy="1052004"/>
              <a:chOff x="0" y="0"/>
              <a:chExt cx="11802226" cy="3221660"/>
            </a:xfrm>
          </p:grpSpPr>
          <p:sp>
            <p:nvSpPr>
              <p:cNvPr id="25" name="Freeform 25"/>
              <p:cNvSpPr/>
              <p:nvPr/>
            </p:nvSpPr>
            <p:spPr>
              <a:xfrm>
                <a:off x="0" y="0"/>
                <a:ext cx="11802226" cy="3221660"/>
              </a:xfrm>
              <a:custGeom>
                <a:avLst/>
                <a:gdLst/>
                <a:ahLst/>
                <a:cxnLst/>
                <a:rect l="l" t="t" r="r" b="b"/>
                <a:pathLst>
                  <a:path w="11802226" h="3221660">
                    <a:moveTo>
                      <a:pt x="11802226" y="1610830"/>
                    </a:moveTo>
                    <a:lnTo>
                      <a:pt x="11802226" y="1610830"/>
                    </a:lnTo>
                    <a:cubicBezTo>
                      <a:pt x="11802226" y="2793162"/>
                      <a:pt x="11373855" y="3221660"/>
                      <a:pt x="10845281" y="3221660"/>
                    </a:cubicBezTo>
                    <a:lnTo>
                      <a:pt x="956945" y="3221660"/>
                    </a:lnTo>
                    <a:cubicBezTo>
                      <a:pt x="428371" y="3221660"/>
                      <a:pt x="0" y="2793162"/>
                      <a:pt x="0" y="1610830"/>
                    </a:cubicBezTo>
                    <a:lnTo>
                      <a:pt x="0" y="1610830"/>
                    </a:lnTo>
                    <a:cubicBezTo>
                      <a:pt x="0" y="428371"/>
                      <a:pt x="428371" y="0"/>
                      <a:pt x="956945" y="0"/>
                    </a:cubicBezTo>
                    <a:lnTo>
                      <a:pt x="10845281" y="0"/>
                    </a:lnTo>
                    <a:cubicBezTo>
                      <a:pt x="11373728" y="0"/>
                      <a:pt x="11802226" y="428371"/>
                      <a:pt x="11802226" y="1610830"/>
                    </a:cubicBezTo>
                    <a:close/>
                  </a:path>
                </a:pathLst>
              </a:custGeom>
              <a:solidFill>
                <a:srgbClr val="4DD3FF"/>
              </a:solidFill>
            </p:spPr>
          </p:sp>
        </p:grpSp>
        <p:sp>
          <p:nvSpPr>
            <p:cNvPr id="26" name="TextBox 26"/>
            <p:cNvSpPr txBox="1"/>
            <p:nvPr/>
          </p:nvSpPr>
          <p:spPr>
            <a:xfrm>
              <a:off x="366060" y="146695"/>
              <a:ext cx="3121791" cy="720513"/>
            </a:xfrm>
            <a:prstGeom prst="rect">
              <a:avLst/>
            </a:prstGeom>
          </p:spPr>
          <p:txBody>
            <a:bodyPr lIns="0" tIns="0" rIns="0" bIns="0" rtlCol="0" anchor="t">
              <a:spAutoFit/>
            </a:bodyPr>
            <a:lstStyle/>
            <a:p>
              <a:pPr algn="ctr">
                <a:lnSpc>
                  <a:spcPts val="2239"/>
                </a:lnSpc>
              </a:pPr>
              <a:r>
                <a:rPr lang="en-US" sz="1599">
                  <a:solidFill>
                    <a:srgbClr val="191919"/>
                  </a:solidFill>
                  <a:latin typeface="DM Sans"/>
                </a:rPr>
                <a:t>Adding hand gesture recognition </a:t>
              </a:r>
            </a:p>
          </p:txBody>
        </p:sp>
      </p:grpSp>
      <p:grpSp>
        <p:nvGrpSpPr>
          <p:cNvPr id="27" name="Group 27"/>
          <p:cNvGrpSpPr/>
          <p:nvPr/>
        </p:nvGrpSpPr>
        <p:grpSpPr>
          <a:xfrm>
            <a:off x="10955292" y="6871255"/>
            <a:ext cx="2801075" cy="1147722"/>
            <a:chOff x="0" y="0"/>
            <a:chExt cx="3734766" cy="1530295"/>
          </a:xfrm>
        </p:grpSpPr>
        <p:grpSp>
          <p:nvGrpSpPr>
            <p:cNvPr id="28" name="Group 28"/>
            <p:cNvGrpSpPr/>
            <p:nvPr/>
          </p:nvGrpSpPr>
          <p:grpSpPr>
            <a:xfrm>
              <a:off x="0" y="0"/>
              <a:ext cx="3734766" cy="1530295"/>
              <a:chOff x="0" y="0"/>
              <a:chExt cx="8814214" cy="3611565"/>
            </a:xfrm>
          </p:grpSpPr>
          <p:sp>
            <p:nvSpPr>
              <p:cNvPr id="29" name="Freeform 29"/>
              <p:cNvSpPr/>
              <p:nvPr/>
            </p:nvSpPr>
            <p:spPr>
              <a:xfrm>
                <a:off x="0" y="0"/>
                <a:ext cx="8814214" cy="3611564"/>
              </a:xfrm>
              <a:custGeom>
                <a:avLst/>
                <a:gdLst/>
                <a:ahLst/>
                <a:cxnLst/>
                <a:rect l="l" t="t" r="r" b="b"/>
                <a:pathLst>
                  <a:path w="8814214" h="3611564">
                    <a:moveTo>
                      <a:pt x="8814214" y="1805782"/>
                    </a:moveTo>
                    <a:lnTo>
                      <a:pt x="8814214" y="1805782"/>
                    </a:lnTo>
                    <a:cubicBezTo>
                      <a:pt x="8814214" y="3183067"/>
                      <a:pt x="8385842" y="3611564"/>
                      <a:pt x="7857268" y="3611564"/>
                    </a:cubicBezTo>
                    <a:lnTo>
                      <a:pt x="956945" y="3611564"/>
                    </a:lnTo>
                    <a:cubicBezTo>
                      <a:pt x="428371" y="3611564"/>
                      <a:pt x="0" y="3183067"/>
                      <a:pt x="0" y="1805782"/>
                    </a:cubicBezTo>
                    <a:lnTo>
                      <a:pt x="0" y="1805782"/>
                    </a:lnTo>
                    <a:cubicBezTo>
                      <a:pt x="0" y="428371"/>
                      <a:pt x="428371" y="0"/>
                      <a:pt x="956945" y="0"/>
                    </a:cubicBezTo>
                    <a:lnTo>
                      <a:pt x="7857268" y="0"/>
                    </a:lnTo>
                    <a:cubicBezTo>
                      <a:pt x="8385716" y="0"/>
                      <a:pt x="8814214" y="428371"/>
                      <a:pt x="8814214" y="1805782"/>
                    </a:cubicBezTo>
                    <a:close/>
                  </a:path>
                </a:pathLst>
              </a:custGeom>
              <a:solidFill>
                <a:srgbClr val="3AB6FF"/>
              </a:solidFill>
            </p:spPr>
          </p:sp>
        </p:grpSp>
        <p:sp>
          <p:nvSpPr>
            <p:cNvPr id="30" name="TextBox 30"/>
            <p:cNvSpPr txBox="1"/>
            <p:nvPr/>
          </p:nvSpPr>
          <p:spPr>
            <a:xfrm>
              <a:off x="301644" y="201691"/>
              <a:ext cx="3131478" cy="1088813"/>
            </a:xfrm>
            <a:prstGeom prst="rect">
              <a:avLst/>
            </a:prstGeom>
          </p:spPr>
          <p:txBody>
            <a:bodyPr lIns="0" tIns="0" rIns="0" bIns="0" rtlCol="0" anchor="t">
              <a:spAutoFit/>
            </a:bodyPr>
            <a:lstStyle/>
            <a:p>
              <a:pPr algn="ctr">
                <a:lnSpc>
                  <a:spcPts val="2239"/>
                </a:lnSpc>
              </a:pPr>
              <a:r>
                <a:rPr lang="en-US" sz="1599">
                  <a:solidFill>
                    <a:srgbClr val="191919"/>
                  </a:solidFill>
                  <a:latin typeface="DM Sans"/>
                </a:rPr>
                <a:t>finger mapping and integration with computer audio</a:t>
              </a:r>
            </a:p>
          </p:txBody>
        </p:sp>
      </p:grpSp>
      <p:grpSp>
        <p:nvGrpSpPr>
          <p:cNvPr id="31" name="Group 31"/>
          <p:cNvGrpSpPr/>
          <p:nvPr/>
        </p:nvGrpSpPr>
        <p:grpSpPr>
          <a:xfrm>
            <a:off x="13143397" y="8337215"/>
            <a:ext cx="2793013" cy="1080872"/>
            <a:chOff x="0" y="0"/>
            <a:chExt cx="3724018" cy="1441162"/>
          </a:xfrm>
        </p:grpSpPr>
        <p:grpSp>
          <p:nvGrpSpPr>
            <p:cNvPr id="32" name="Group 32"/>
            <p:cNvGrpSpPr/>
            <p:nvPr/>
          </p:nvGrpSpPr>
          <p:grpSpPr>
            <a:xfrm>
              <a:off x="0" y="0"/>
              <a:ext cx="3724018" cy="1441162"/>
              <a:chOff x="0" y="0"/>
              <a:chExt cx="9332420" cy="3611565"/>
            </a:xfrm>
          </p:grpSpPr>
          <p:sp>
            <p:nvSpPr>
              <p:cNvPr id="33" name="Freeform 33"/>
              <p:cNvSpPr/>
              <p:nvPr/>
            </p:nvSpPr>
            <p:spPr>
              <a:xfrm>
                <a:off x="0" y="0"/>
                <a:ext cx="9332420" cy="3611564"/>
              </a:xfrm>
              <a:custGeom>
                <a:avLst/>
                <a:gdLst/>
                <a:ahLst/>
                <a:cxnLst/>
                <a:rect l="l" t="t" r="r" b="b"/>
                <a:pathLst>
                  <a:path w="9332420" h="3611564">
                    <a:moveTo>
                      <a:pt x="9332420" y="1805782"/>
                    </a:moveTo>
                    <a:lnTo>
                      <a:pt x="9332420" y="1805782"/>
                    </a:lnTo>
                    <a:cubicBezTo>
                      <a:pt x="9332420" y="3183067"/>
                      <a:pt x="8904049" y="3611564"/>
                      <a:pt x="8375475" y="3611564"/>
                    </a:cubicBezTo>
                    <a:lnTo>
                      <a:pt x="956945" y="3611564"/>
                    </a:lnTo>
                    <a:cubicBezTo>
                      <a:pt x="428371" y="3611564"/>
                      <a:pt x="0" y="3183067"/>
                      <a:pt x="0" y="1805782"/>
                    </a:cubicBezTo>
                    <a:lnTo>
                      <a:pt x="0" y="1805782"/>
                    </a:lnTo>
                    <a:cubicBezTo>
                      <a:pt x="0" y="428371"/>
                      <a:pt x="428371" y="0"/>
                      <a:pt x="956945" y="0"/>
                    </a:cubicBezTo>
                    <a:lnTo>
                      <a:pt x="8375475" y="0"/>
                    </a:lnTo>
                    <a:cubicBezTo>
                      <a:pt x="8903922" y="0"/>
                      <a:pt x="9332420" y="428371"/>
                      <a:pt x="9332420" y="1805782"/>
                    </a:cubicBezTo>
                    <a:close/>
                  </a:path>
                </a:pathLst>
              </a:custGeom>
              <a:solidFill>
                <a:srgbClr val="269AFF"/>
              </a:solidFill>
            </p:spPr>
          </p:sp>
        </p:grpSp>
        <p:sp>
          <p:nvSpPr>
            <p:cNvPr id="34" name="TextBox 34"/>
            <p:cNvSpPr txBox="1"/>
            <p:nvPr/>
          </p:nvSpPr>
          <p:spPr>
            <a:xfrm>
              <a:off x="463130" y="187724"/>
              <a:ext cx="2797757" cy="1027614"/>
            </a:xfrm>
            <a:prstGeom prst="rect">
              <a:avLst/>
            </a:prstGeom>
          </p:spPr>
          <p:txBody>
            <a:bodyPr lIns="0" tIns="0" rIns="0" bIns="0" rtlCol="0" anchor="t">
              <a:spAutoFit/>
            </a:bodyPr>
            <a:lstStyle/>
            <a:p>
              <a:pPr marL="0" lvl="0" indent="0" algn="ctr">
                <a:lnSpc>
                  <a:spcPts val="2109"/>
                </a:lnSpc>
              </a:pPr>
              <a:r>
                <a:rPr lang="en-US" sz="1506">
                  <a:solidFill>
                    <a:srgbClr val="FDFDFD"/>
                  </a:solidFill>
                  <a:latin typeface="DM Sans"/>
                </a:rPr>
                <a:t>Final touchup and end time modifications(if required).</a:t>
              </a:r>
            </a:p>
          </p:txBody>
        </p:sp>
      </p:grpSp>
      <p:sp>
        <p:nvSpPr>
          <p:cNvPr id="35" name="AutoShape 35"/>
          <p:cNvSpPr/>
          <p:nvPr/>
        </p:nvSpPr>
        <p:spPr>
          <a:xfrm>
            <a:off x="1074713" y="5143500"/>
            <a:ext cx="16184587" cy="0"/>
          </a:xfrm>
          <a:prstGeom prst="line">
            <a:avLst/>
          </a:prstGeom>
          <a:ln w="9525" cap="rnd">
            <a:solidFill>
              <a:srgbClr val="737373">
                <a:alpha val="29804"/>
              </a:srgbClr>
            </a:solidFill>
            <a:prstDash val="solid"/>
            <a:headEnd type="none" w="sm" len="sm"/>
            <a:tailEnd type="none" w="sm" len="sm"/>
          </a:ln>
        </p:spPr>
      </p:sp>
      <p:sp>
        <p:nvSpPr>
          <p:cNvPr id="36" name="AutoShape 36"/>
          <p:cNvSpPr/>
          <p:nvPr/>
        </p:nvSpPr>
        <p:spPr>
          <a:xfrm>
            <a:off x="1556472" y="7127535"/>
            <a:ext cx="16184587" cy="0"/>
          </a:xfrm>
          <a:prstGeom prst="line">
            <a:avLst/>
          </a:prstGeom>
          <a:ln w="9525" cap="rnd">
            <a:solidFill>
              <a:srgbClr val="737373">
                <a:alpha val="29804"/>
              </a:srgbClr>
            </a:solidFill>
            <a:prstDash val="solid"/>
            <a:headEnd type="none" w="sm" len="sm"/>
            <a:tailEnd type="none" w="sm" len="sm"/>
          </a:ln>
        </p:spPr>
      </p:sp>
      <p:grpSp>
        <p:nvGrpSpPr>
          <p:cNvPr id="37" name="Group 37"/>
          <p:cNvGrpSpPr/>
          <p:nvPr/>
        </p:nvGrpSpPr>
        <p:grpSpPr>
          <a:xfrm>
            <a:off x="5071141" y="3330105"/>
            <a:ext cx="3143615" cy="871497"/>
            <a:chOff x="0" y="0"/>
            <a:chExt cx="4191487" cy="1161995"/>
          </a:xfrm>
        </p:grpSpPr>
        <p:grpSp>
          <p:nvGrpSpPr>
            <p:cNvPr id="38" name="Group 38"/>
            <p:cNvGrpSpPr/>
            <p:nvPr/>
          </p:nvGrpSpPr>
          <p:grpSpPr>
            <a:xfrm>
              <a:off x="0" y="0"/>
              <a:ext cx="4191487" cy="1161995"/>
              <a:chOff x="0" y="0"/>
              <a:chExt cx="9892093" cy="2742360"/>
            </a:xfrm>
          </p:grpSpPr>
          <p:sp>
            <p:nvSpPr>
              <p:cNvPr id="39" name="Freeform 39"/>
              <p:cNvSpPr/>
              <p:nvPr/>
            </p:nvSpPr>
            <p:spPr>
              <a:xfrm>
                <a:off x="0" y="0"/>
                <a:ext cx="9892093" cy="2742360"/>
              </a:xfrm>
              <a:custGeom>
                <a:avLst/>
                <a:gdLst/>
                <a:ahLst/>
                <a:cxnLst/>
                <a:rect l="l" t="t" r="r" b="b"/>
                <a:pathLst>
                  <a:path w="9892093" h="2742360">
                    <a:moveTo>
                      <a:pt x="9892093" y="1371180"/>
                    </a:moveTo>
                    <a:lnTo>
                      <a:pt x="9892093" y="1371180"/>
                    </a:lnTo>
                    <a:cubicBezTo>
                      <a:pt x="9892093" y="2313862"/>
                      <a:pt x="9463722" y="2742360"/>
                      <a:pt x="8935148" y="2742360"/>
                    </a:cubicBezTo>
                    <a:lnTo>
                      <a:pt x="956945" y="2742360"/>
                    </a:lnTo>
                    <a:cubicBezTo>
                      <a:pt x="428371" y="2742360"/>
                      <a:pt x="0" y="2313862"/>
                      <a:pt x="0" y="1371180"/>
                    </a:cubicBezTo>
                    <a:lnTo>
                      <a:pt x="0" y="1371180"/>
                    </a:lnTo>
                    <a:cubicBezTo>
                      <a:pt x="0" y="428371"/>
                      <a:pt x="428371" y="0"/>
                      <a:pt x="956945" y="0"/>
                    </a:cubicBezTo>
                    <a:lnTo>
                      <a:pt x="8935148" y="0"/>
                    </a:lnTo>
                    <a:cubicBezTo>
                      <a:pt x="9463595" y="0"/>
                      <a:pt x="9892093" y="428371"/>
                      <a:pt x="9892093" y="1371180"/>
                    </a:cubicBezTo>
                    <a:close/>
                  </a:path>
                </a:pathLst>
              </a:custGeom>
              <a:solidFill>
                <a:srgbClr val="60EFFF"/>
              </a:solidFill>
            </p:spPr>
          </p:sp>
        </p:grpSp>
        <p:sp>
          <p:nvSpPr>
            <p:cNvPr id="40" name="TextBox 40"/>
            <p:cNvSpPr txBox="1"/>
            <p:nvPr/>
          </p:nvSpPr>
          <p:spPr>
            <a:xfrm>
              <a:off x="327009" y="201691"/>
              <a:ext cx="3537469" cy="720513"/>
            </a:xfrm>
            <a:prstGeom prst="rect">
              <a:avLst/>
            </a:prstGeom>
          </p:spPr>
          <p:txBody>
            <a:bodyPr lIns="0" tIns="0" rIns="0" bIns="0" rtlCol="0" anchor="t">
              <a:spAutoFit/>
            </a:bodyPr>
            <a:lstStyle/>
            <a:p>
              <a:pPr algn="ctr">
                <a:lnSpc>
                  <a:spcPts val="2239"/>
                </a:lnSpc>
              </a:pPr>
              <a:r>
                <a:rPr lang="en-US" sz="1599">
                  <a:solidFill>
                    <a:srgbClr val="191919"/>
                  </a:solidFill>
                  <a:latin typeface="DM Sans"/>
                </a:rPr>
                <a:t>IDENTIFICATION OF PROJECT DEFINATION</a:t>
              </a:r>
            </a:p>
          </p:txBody>
        </p:sp>
      </p:grpSp>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000"/>
                                        <p:tgtEl>
                                          <p:spTgt spid="23"/>
                                        </p:tgtEl>
                                      </p:cBhvr>
                                    </p:animEffect>
                                    <p:anim calcmode="lin" valueType="num">
                                      <p:cBhvr>
                                        <p:cTn id="83" dur="1000" fill="hold"/>
                                        <p:tgtEl>
                                          <p:spTgt spid="23"/>
                                        </p:tgtEl>
                                        <p:attrNameLst>
                                          <p:attrName>ppt_x</p:attrName>
                                        </p:attrNameLst>
                                      </p:cBhvr>
                                      <p:tavLst>
                                        <p:tav tm="0">
                                          <p:val>
                                            <p:strVal val="#ppt_x"/>
                                          </p:val>
                                        </p:tav>
                                        <p:tav tm="100000">
                                          <p:val>
                                            <p:strVal val="#ppt_x"/>
                                          </p:val>
                                        </p:tav>
                                      </p:tavLst>
                                    </p:anim>
                                    <p:anim calcmode="lin" valueType="num">
                                      <p:cBhvr>
                                        <p:cTn id="84" dur="1000" fill="hold"/>
                                        <p:tgtEl>
                                          <p:spTgt spid="2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1000"/>
                                        <p:tgtEl>
                                          <p:spTgt spid="27"/>
                                        </p:tgtEl>
                                      </p:cBhvr>
                                    </p:animEffect>
                                    <p:anim calcmode="lin" valueType="num">
                                      <p:cBhvr>
                                        <p:cTn id="88" dur="1000" fill="hold"/>
                                        <p:tgtEl>
                                          <p:spTgt spid="27"/>
                                        </p:tgtEl>
                                        <p:attrNameLst>
                                          <p:attrName>ppt_x</p:attrName>
                                        </p:attrNameLst>
                                      </p:cBhvr>
                                      <p:tavLst>
                                        <p:tav tm="0">
                                          <p:val>
                                            <p:strVal val="#ppt_x"/>
                                          </p:val>
                                        </p:tav>
                                        <p:tav tm="100000">
                                          <p:val>
                                            <p:strVal val="#ppt_x"/>
                                          </p:val>
                                        </p:tav>
                                      </p:tavLst>
                                    </p:anim>
                                    <p:anim calcmode="lin" valueType="num">
                                      <p:cBhvr>
                                        <p:cTn id="89" dur="1000" fill="hold"/>
                                        <p:tgtEl>
                                          <p:spTgt spid="27"/>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1000"/>
                                        <p:tgtEl>
                                          <p:spTgt spid="31"/>
                                        </p:tgtEl>
                                      </p:cBhvr>
                                    </p:animEffect>
                                    <p:anim calcmode="lin" valueType="num">
                                      <p:cBhvr>
                                        <p:cTn id="93" dur="1000" fill="hold"/>
                                        <p:tgtEl>
                                          <p:spTgt spid="31"/>
                                        </p:tgtEl>
                                        <p:attrNameLst>
                                          <p:attrName>ppt_x</p:attrName>
                                        </p:attrNameLst>
                                      </p:cBhvr>
                                      <p:tavLst>
                                        <p:tav tm="0">
                                          <p:val>
                                            <p:strVal val="#ppt_x"/>
                                          </p:val>
                                        </p:tav>
                                        <p:tav tm="100000">
                                          <p:val>
                                            <p:strVal val="#ppt_x"/>
                                          </p:val>
                                        </p:tav>
                                      </p:tavLst>
                                    </p:anim>
                                    <p:anim calcmode="lin" valueType="num">
                                      <p:cBhvr>
                                        <p:cTn id="94" dur="1000" fill="hold"/>
                                        <p:tgtEl>
                                          <p:spTgt spid="31"/>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1000"/>
                                        <p:tgtEl>
                                          <p:spTgt spid="35"/>
                                        </p:tgtEl>
                                      </p:cBhvr>
                                    </p:animEffect>
                                    <p:anim calcmode="lin" valueType="num">
                                      <p:cBhvr>
                                        <p:cTn id="98" dur="1000" fill="hold"/>
                                        <p:tgtEl>
                                          <p:spTgt spid="35"/>
                                        </p:tgtEl>
                                        <p:attrNameLst>
                                          <p:attrName>ppt_x</p:attrName>
                                        </p:attrNameLst>
                                      </p:cBhvr>
                                      <p:tavLst>
                                        <p:tav tm="0">
                                          <p:val>
                                            <p:strVal val="#ppt_x"/>
                                          </p:val>
                                        </p:tav>
                                        <p:tav tm="100000">
                                          <p:val>
                                            <p:strVal val="#ppt_x"/>
                                          </p:val>
                                        </p:tav>
                                      </p:tavLst>
                                    </p:anim>
                                    <p:anim calcmode="lin" valueType="num">
                                      <p:cBhvr>
                                        <p:cTn id="99" dur="1000" fill="hold"/>
                                        <p:tgtEl>
                                          <p:spTgt spid="3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1000"/>
                                        <p:tgtEl>
                                          <p:spTgt spid="36"/>
                                        </p:tgtEl>
                                      </p:cBhvr>
                                    </p:animEffect>
                                    <p:anim calcmode="lin" valueType="num">
                                      <p:cBhvr>
                                        <p:cTn id="103" dur="1000" fill="hold"/>
                                        <p:tgtEl>
                                          <p:spTgt spid="36"/>
                                        </p:tgtEl>
                                        <p:attrNameLst>
                                          <p:attrName>ppt_x</p:attrName>
                                        </p:attrNameLst>
                                      </p:cBhvr>
                                      <p:tavLst>
                                        <p:tav tm="0">
                                          <p:val>
                                            <p:strVal val="#ppt_x"/>
                                          </p:val>
                                        </p:tav>
                                        <p:tav tm="100000">
                                          <p:val>
                                            <p:strVal val="#ppt_x"/>
                                          </p:val>
                                        </p:tav>
                                      </p:tavLst>
                                    </p:anim>
                                    <p:anim calcmode="lin" valueType="num">
                                      <p:cBhvr>
                                        <p:cTn id="104" dur="1000" fill="hold"/>
                                        <p:tgtEl>
                                          <p:spTgt spid="36"/>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1000"/>
                                        <p:tgtEl>
                                          <p:spTgt spid="37"/>
                                        </p:tgtEl>
                                      </p:cBhvr>
                                    </p:animEffect>
                                    <p:anim calcmode="lin" valueType="num">
                                      <p:cBhvr>
                                        <p:cTn id="108" dur="1000" fill="hold"/>
                                        <p:tgtEl>
                                          <p:spTgt spid="37"/>
                                        </p:tgtEl>
                                        <p:attrNameLst>
                                          <p:attrName>ppt_x</p:attrName>
                                        </p:attrNameLst>
                                      </p:cBhvr>
                                      <p:tavLst>
                                        <p:tav tm="0">
                                          <p:val>
                                            <p:strVal val="#ppt_x"/>
                                          </p:val>
                                        </p:tav>
                                        <p:tav tm="100000">
                                          <p:val>
                                            <p:strVal val="#ppt_x"/>
                                          </p:val>
                                        </p:tav>
                                      </p:tavLst>
                                    </p:anim>
                                    <p:anim calcmode="lin" valueType="num">
                                      <p:cBhvr>
                                        <p:cTn id="10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89652" y="2407765"/>
            <a:ext cx="7949478" cy="5976977"/>
          </a:xfrm>
          <a:prstGeom prst="rect">
            <a:avLst/>
          </a:prstGeom>
        </p:spPr>
      </p:pic>
      <p:pic>
        <p:nvPicPr>
          <p:cNvPr id="3" name="Picture 3"/>
          <p:cNvPicPr>
            <a:picLocks noChangeAspect="1"/>
          </p:cNvPicPr>
          <p:nvPr/>
        </p:nvPicPr>
        <p:blipFill>
          <a:blip r:embed="rId3"/>
          <a:srcRect/>
          <a:stretch>
            <a:fillRect/>
          </a:stretch>
        </p:blipFill>
        <p:spPr>
          <a:xfrm>
            <a:off x="9636258" y="2407765"/>
            <a:ext cx="7905480" cy="5999956"/>
          </a:xfrm>
          <a:prstGeom prst="rect">
            <a:avLst/>
          </a:prstGeom>
        </p:spPr>
      </p:pic>
      <p:grpSp>
        <p:nvGrpSpPr>
          <p:cNvPr id="4" name="Group 4"/>
          <p:cNvGrpSpPr/>
          <p:nvPr/>
        </p:nvGrpSpPr>
        <p:grpSpPr>
          <a:xfrm>
            <a:off x="989652" y="293410"/>
            <a:ext cx="16223636" cy="1467455"/>
            <a:chOff x="0" y="0"/>
            <a:chExt cx="21631514" cy="1956606"/>
          </a:xfrm>
        </p:grpSpPr>
        <p:sp>
          <p:nvSpPr>
            <p:cNvPr id="5" name="TextBox 5"/>
            <p:cNvSpPr txBox="1"/>
            <p:nvPr/>
          </p:nvSpPr>
          <p:spPr>
            <a:xfrm>
              <a:off x="0" y="401914"/>
              <a:ext cx="21631514" cy="1554692"/>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Project Implementation</a:t>
              </a:r>
            </a:p>
          </p:txBody>
        </p:sp>
        <p:sp>
          <p:nvSpPr>
            <p:cNvPr id="6" name="TextBox 6"/>
            <p:cNvSpPr txBox="1"/>
            <p:nvPr/>
          </p:nvSpPr>
          <p:spPr>
            <a:xfrm>
              <a:off x="0" y="-28575"/>
              <a:ext cx="21631514" cy="364700"/>
            </a:xfrm>
            <a:prstGeom prst="rect">
              <a:avLst/>
            </a:prstGeom>
          </p:spPr>
          <p:txBody>
            <a:bodyPr lIns="0" tIns="0" rIns="0" bIns="0" rtlCol="0" anchor="t">
              <a:spAutoFit/>
            </a:bodyPr>
            <a:lstStyle/>
            <a:p>
              <a:pPr algn="just">
                <a:lnSpc>
                  <a:spcPts val="2380"/>
                </a:lnSpc>
              </a:pPr>
              <a:endParaRPr/>
            </a:p>
          </p:txBody>
        </p:sp>
      </p:grpSp>
      <p:grpSp>
        <p:nvGrpSpPr>
          <p:cNvPr id="7" name="Group 7"/>
          <p:cNvGrpSpPr/>
          <p:nvPr/>
        </p:nvGrpSpPr>
        <p:grpSpPr>
          <a:xfrm>
            <a:off x="1028700" y="8685751"/>
            <a:ext cx="7248579" cy="6586743"/>
            <a:chOff x="0" y="0"/>
            <a:chExt cx="9664772" cy="8782325"/>
          </a:xfrm>
        </p:grpSpPr>
        <p:sp>
          <p:nvSpPr>
            <p:cNvPr id="8" name="TextBox 8"/>
            <p:cNvSpPr txBox="1"/>
            <p:nvPr/>
          </p:nvSpPr>
          <p:spPr>
            <a:xfrm>
              <a:off x="0" y="-66675"/>
              <a:ext cx="9664772" cy="1596021"/>
            </a:xfrm>
            <a:prstGeom prst="rect">
              <a:avLst/>
            </a:prstGeom>
          </p:spPr>
          <p:txBody>
            <a:bodyPr lIns="0" tIns="0" rIns="0" bIns="0" rtlCol="0" anchor="t">
              <a:spAutoFit/>
            </a:bodyPr>
            <a:lstStyle/>
            <a:p>
              <a:pPr>
                <a:lnSpc>
                  <a:spcPts val="4929"/>
                </a:lnSpc>
                <a:spcBef>
                  <a:spcPct val="0"/>
                </a:spcBef>
              </a:pPr>
              <a:r>
                <a:rPr lang="en-US" sz="3520">
                  <a:solidFill>
                    <a:srgbClr val="000000"/>
                  </a:solidFill>
                  <a:latin typeface="Libre Franklin Bold"/>
                </a:rPr>
                <a:t>VOLUME OR BRIGHTNESSDECREASE</a:t>
              </a:r>
            </a:p>
          </p:txBody>
        </p:sp>
        <p:sp>
          <p:nvSpPr>
            <p:cNvPr id="9" name="TextBox 9"/>
            <p:cNvSpPr txBox="1"/>
            <p:nvPr/>
          </p:nvSpPr>
          <p:spPr>
            <a:xfrm>
              <a:off x="0" y="2171137"/>
              <a:ext cx="9664772" cy="533669"/>
            </a:xfrm>
            <a:prstGeom prst="rect">
              <a:avLst/>
            </a:prstGeom>
          </p:spPr>
          <p:txBody>
            <a:bodyPr lIns="0" tIns="0" rIns="0" bIns="0" rtlCol="0" anchor="t">
              <a:spAutoFit/>
            </a:bodyPr>
            <a:lstStyle/>
            <a:p>
              <a:pPr marL="0" lvl="0" indent="0" algn="l">
                <a:lnSpc>
                  <a:spcPts val="3450"/>
                </a:lnSpc>
                <a:spcBef>
                  <a:spcPct val="0"/>
                </a:spcBef>
              </a:pPr>
              <a:endParaRPr/>
            </a:p>
          </p:txBody>
        </p:sp>
        <p:sp>
          <p:nvSpPr>
            <p:cNvPr id="10" name="TextBox 10"/>
            <p:cNvSpPr txBox="1"/>
            <p:nvPr/>
          </p:nvSpPr>
          <p:spPr>
            <a:xfrm>
              <a:off x="0" y="3762787"/>
              <a:ext cx="9664772" cy="771729"/>
            </a:xfrm>
            <a:prstGeom prst="rect">
              <a:avLst/>
            </a:prstGeom>
          </p:spPr>
          <p:txBody>
            <a:bodyPr lIns="0" tIns="0" rIns="0" bIns="0" rtlCol="0" anchor="t">
              <a:spAutoFit/>
            </a:bodyPr>
            <a:lstStyle/>
            <a:p>
              <a:pPr>
                <a:lnSpc>
                  <a:spcPts val="4929"/>
                </a:lnSpc>
                <a:spcBef>
                  <a:spcPct val="0"/>
                </a:spcBef>
              </a:pPr>
              <a:endParaRPr/>
            </a:p>
          </p:txBody>
        </p:sp>
        <p:sp>
          <p:nvSpPr>
            <p:cNvPr id="11" name="TextBox 11"/>
            <p:cNvSpPr txBox="1"/>
            <p:nvPr/>
          </p:nvSpPr>
          <p:spPr>
            <a:xfrm>
              <a:off x="0" y="5176307"/>
              <a:ext cx="9664772" cy="533669"/>
            </a:xfrm>
            <a:prstGeom prst="rect">
              <a:avLst/>
            </a:prstGeom>
          </p:spPr>
          <p:txBody>
            <a:bodyPr lIns="0" tIns="0" rIns="0" bIns="0" rtlCol="0" anchor="t">
              <a:spAutoFit/>
            </a:bodyPr>
            <a:lstStyle/>
            <a:p>
              <a:pPr marL="0" lvl="0" indent="0" algn="l">
                <a:lnSpc>
                  <a:spcPts val="3450"/>
                </a:lnSpc>
                <a:spcBef>
                  <a:spcPct val="0"/>
                </a:spcBef>
              </a:pPr>
              <a:endParaRPr/>
            </a:p>
          </p:txBody>
        </p:sp>
        <p:sp>
          <p:nvSpPr>
            <p:cNvPr id="12" name="TextBox 12"/>
            <p:cNvSpPr txBox="1"/>
            <p:nvPr/>
          </p:nvSpPr>
          <p:spPr>
            <a:xfrm>
              <a:off x="0" y="6835136"/>
              <a:ext cx="9664772" cy="771729"/>
            </a:xfrm>
            <a:prstGeom prst="rect">
              <a:avLst/>
            </a:prstGeom>
          </p:spPr>
          <p:txBody>
            <a:bodyPr lIns="0" tIns="0" rIns="0" bIns="0" rtlCol="0" anchor="t">
              <a:spAutoFit/>
            </a:bodyPr>
            <a:lstStyle/>
            <a:p>
              <a:pPr>
                <a:lnSpc>
                  <a:spcPts val="4929"/>
                </a:lnSpc>
                <a:spcBef>
                  <a:spcPct val="0"/>
                </a:spcBef>
              </a:pPr>
              <a:endParaRPr/>
            </a:p>
          </p:txBody>
        </p:sp>
        <p:sp>
          <p:nvSpPr>
            <p:cNvPr id="13" name="TextBox 13"/>
            <p:cNvSpPr txBox="1"/>
            <p:nvPr/>
          </p:nvSpPr>
          <p:spPr>
            <a:xfrm>
              <a:off x="0" y="8248656"/>
              <a:ext cx="9664772" cy="533669"/>
            </a:xfrm>
            <a:prstGeom prst="rect">
              <a:avLst/>
            </a:prstGeom>
          </p:spPr>
          <p:txBody>
            <a:bodyPr lIns="0" tIns="0" rIns="0" bIns="0" rtlCol="0" anchor="t">
              <a:spAutoFit/>
            </a:bodyPr>
            <a:lstStyle/>
            <a:p>
              <a:pPr marL="0" lvl="0" indent="0" algn="l">
                <a:lnSpc>
                  <a:spcPts val="3450"/>
                </a:lnSpc>
                <a:spcBef>
                  <a:spcPct val="0"/>
                </a:spcBef>
              </a:pPr>
              <a:endParaRPr/>
            </a:p>
          </p:txBody>
        </p:sp>
      </p:grpSp>
      <p:grpSp>
        <p:nvGrpSpPr>
          <p:cNvPr id="14" name="Group 14"/>
          <p:cNvGrpSpPr/>
          <p:nvPr/>
        </p:nvGrpSpPr>
        <p:grpSpPr>
          <a:xfrm>
            <a:off x="10010721" y="8685751"/>
            <a:ext cx="7248579" cy="6586743"/>
            <a:chOff x="0" y="0"/>
            <a:chExt cx="9664772" cy="8782325"/>
          </a:xfrm>
        </p:grpSpPr>
        <p:sp>
          <p:nvSpPr>
            <p:cNvPr id="15" name="TextBox 15"/>
            <p:cNvSpPr txBox="1"/>
            <p:nvPr/>
          </p:nvSpPr>
          <p:spPr>
            <a:xfrm>
              <a:off x="0" y="-66675"/>
              <a:ext cx="9664772" cy="1596021"/>
            </a:xfrm>
            <a:prstGeom prst="rect">
              <a:avLst/>
            </a:prstGeom>
          </p:spPr>
          <p:txBody>
            <a:bodyPr lIns="0" tIns="0" rIns="0" bIns="0" rtlCol="0" anchor="t">
              <a:spAutoFit/>
            </a:bodyPr>
            <a:lstStyle/>
            <a:p>
              <a:pPr>
                <a:lnSpc>
                  <a:spcPts val="4929"/>
                </a:lnSpc>
                <a:spcBef>
                  <a:spcPct val="0"/>
                </a:spcBef>
              </a:pPr>
              <a:r>
                <a:rPr lang="en-US" sz="3520">
                  <a:solidFill>
                    <a:srgbClr val="000000"/>
                  </a:solidFill>
                  <a:latin typeface="Libre Franklin Bold"/>
                </a:rPr>
                <a:t>VOLUME OR BRIGHTNESS INCREASE</a:t>
              </a:r>
            </a:p>
          </p:txBody>
        </p:sp>
        <p:sp>
          <p:nvSpPr>
            <p:cNvPr id="16" name="TextBox 16"/>
            <p:cNvSpPr txBox="1"/>
            <p:nvPr/>
          </p:nvSpPr>
          <p:spPr>
            <a:xfrm>
              <a:off x="0" y="2171137"/>
              <a:ext cx="9664772" cy="533669"/>
            </a:xfrm>
            <a:prstGeom prst="rect">
              <a:avLst/>
            </a:prstGeom>
          </p:spPr>
          <p:txBody>
            <a:bodyPr lIns="0" tIns="0" rIns="0" bIns="0" rtlCol="0" anchor="t">
              <a:spAutoFit/>
            </a:bodyPr>
            <a:lstStyle/>
            <a:p>
              <a:pPr marL="0" lvl="0" indent="0" algn="l">
                <a:lnSpc>
                  <a:spcPts val="3450"/>
                </a:lnSpc>
                <a:spcBef>
                  <a:spcPct val="0"/>
                </a:spcBef>
              </a:pPr>
              <a:endParaRPr/>
            </a:p>
          </p:txBody>
        </p:sp>
        <p:sp>
          <p:nvSpPr>
            <p:cNvPr id="17" name="TextBox 17"/>
            <p:cNvSpPr txBox="1"/>
            <p:nvPr/>
          </p:nvSpPr>
          <p:spPr>
            <a:xfrm>
              <a:off x="0" y="3762787"/>
              <a:ext cx="9664772" cy="771729"/>
            </a:xfrm>
            <a:prstGeom prst="rect">
              <a:avLst/>
            </a:prstGeom>
          </p:spPr>
          <p:txBody>
            <a:bodyPr lIns="0" tIns="0" rIns="0" bIns="0" rtlCol="0" anchor="t">
              <a:spAutoFit/>
            </a:bodyPr>
            <a:lstStyle/>
            <a:p>
              <a:pPr>
                <a:lnSpc>
                  <a:spcPts val="4929"/>
                </a:lnSpc>
                <a:spcBef>
                  <a:spcPct val="0"/>
                </a:spcBef>
              </a:pPr>
              <a:endParaRPr/>
            </a:p>
          </p:txBody>
        </p:sp>
        <p:sp>
          <p:nvSpPr>
            <p:cNvPr id="18" name="TextBox 18"/>
            <p:cNvSpPr txBox="1"/>
            <p:nvPr/>
          </p:nvSpPr>
          <p:spPr>
            <a:xfrm>
              <a:off x="0" y="5176307"/>
              <a:ext cx="9664772" cy="533669"/>
            </a:xfrm>
            <a:prstGeom prst="rect">
              <a:avLst/>
            </a:prstGeom>
          </p:spPr>
          <p:txBody>
            <a:bodyPr lIns="0" tIns="0" rIns="0" bIns="0" rtlCol="0" anchor="t">
              <a:spAutoFit/>
            </a:bodyPr>
            <a:lstStyle/>
            <a:p>
              <a:pPr marL="0" lvl="0" indent="0" algn="l">
                <a:lnSpc>
                  <a:spcPts val="3450"/>
                </a:lnSpc>
                <a:spcBef>
                  <a:spcPct val="0"/>
                </a:spcBef>
              </a:pPr>
              <a:endParaRPr/>
            </a:p>
          </p:txBody>
        </p:sp>
        <p:sp>
          <p:nvSpPr>
            <p:cNvPr id="19" name="TextBox 19"/>
            <p:cNvSpPr txBox="1"/>
            <p:nvPr/>
          </p:nvSpPr>
          <p:spPr>
            <a:xfrm>
              <a:off x="0" y="6835136"/>
              <a:ext cx="9664772" cy="771729"/>
            </a:xfrm>
            <a:prstGeom prst="rect">
              <a:avLst/>
            </a:prstGeom>
          </p:spPr>
          <p:txBody>
            <a:bodyPr lIns="0" tIns="0" rIns="0" bIns="0" rtlCol="0" anchor="t">
              <a:spAutoFit/>
            </a:bodyPr>
            <a:lstStyle/>
            <a:p>
              <a:pPr>
                <a:lnSpc>
                  <a:spcPts val="4929"/>
                </a:lnSpc>
                <a:spcBef>
                  <a:spcPct val="0"/>
                </a:spcBef>
              </a:pPr>
              <a:endParaRPr/>
            </a:p>
          </p:txBody>
        </p:sp>
        <p:sp>
          <p:nvSpPr>
            <p:cNvPr id="20" name="TextBox 20"/>
            <p:cNvSpPr txBox="1"/>
            <p:nvPr/>
          </p:nvSpPr>
          <p:spPr>
            <a:xfrm>
              <a:off x="0" y="8248656"/>
              <a:ext cx="9664772" cy="533669"/>
            </a:xfrm>
            <a:prstGeom prst="rect">
              <a:avLst/>
            </a:prstGeom>
          </p:spPr>
          <p:txBody>
            <a:bodyPr lIns="0" tIns="0" rIns="0" bIns="0" rtlCol="0" anchor="t">
              <a:spAutoFit/>
            </a:bodyPr>
            <a:lstStyle/>
            <a:p>
              <a:pPr marL="0" lvl="0" indent="0" algn="l">
                <a:lnSpc>
                  <a:spcPts val="3450"/>
                </a:lnSpc>
                <a:spcBef>
                  <a:spcPct val="0"/>
                </a:spcBef>
              </a:pPr>
              <a:endParaRPr/>
            </a:p>
          </p:txBody>
        </p:sp>
      </p:grpSp>
    </p:spTree>
  </p:cSld>
  <p:clrMapOvr>
    <a:masterClrMapping/>
  </p:clrMapOvr>
  <p:transition advClick="0" advTm="3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544</Words>
  <Application>Microsoft Office PowerPoint</Application>
  <PresentationFormat>Custom</PresentationFormat>
  <Paragraphs>120</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DM Sans</vt:lpstr>
      <vt:lpstr>Arial</vt:lpstr>
      <vt:lpstr>Libre Franklin Bold</vt:lpstr>
      <vt:lpstr>Libre Franklin Light</vt:lpstr>
      <vt:lpstr>Calibri</vt:lpstr>
      <vt:lpstr>DM Sans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MINI PROJECT</dc:title>
  <cp:lastModifiedBy>Microsoft account</cp:lastModifiedBy>
  <cp:revision>4</cp:revision>
  <dcterms:created xsi:type="dcterms:W3CDTF">2006-08-16T00:00:00Z</dcterms:created>
  <dcterms:modified xsi:type="dcterms:W3CDTF">2022-04-11T16:58:38Z</dcterms:modified>
  <dc:identifier>DAE3mfhmK6o</dc:identifier>
</cp:coreProperties>
</file>